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467" r:id="rId2"/>
    <p:sldId id="314" r:id="rId3"/>
    <p:sldId id="453" r:id="rId4"/>
    <p:sldId id="489" r:id="rId5"/>
    <p:sldId id="490" r:id="rId6"/>
    <p:sldId id="473" r:id="rId7"/>
    <p:sldId id="491" r:id="rId8"/>
    <p:sldId id="492" r:id="rId9"/>
    <p:sldId id="449" r:id="rId10"/>
  </p:sldIdLst>
  <p:sldSz cx="12192000" cy="6858000"/>
  <p:notesSz cx="6858000" cy="9144000"/>
  <p:embeddedFontLst>
    <p:embeddedFont>
      <p:font typeface="Montserrat Light" panose="020B0604020202020204" charset="-52"/>
      <p:regular r:id="rId12"/>
      <p:italic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omic Sans MS" panose="030F0702030302020204" pitchFamily="66" charset="0"/>
      <p:regular r:id="rId18"/>
      <p:bold r:id="rId19"/>
      <p:italic r:id="rId20"/>
      <p:boldItalic r:id="rId21"/>
    </p:embeddedFont>
    <p:embeddedFont>
      <p:font typeface="Montserrat Black" panose="020B0604020202020204" charset="-52"/>
      <p:bold r:id="rId22"/>
      <p:boldItalic r:id="rId23"/>
    </p:embeddedFont>
    <p:embeddedFont>
      <p:font typeface="맑은 고딕" panose="020B0503020000020004" pitchFamily="34" charset="-127"/>
      <p:regular r:id="rId24"/>
      <p:bold r:id="rId2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3BEA"/>
    <a:srgbClr val="FE495D"/>
    <a:srgbClr val="402296"/>
    <a:srgbClr val="7281FF"/>
    <a:srgbClr val="F0EEFB"/>
    <a:srgbClr val="7957D9"/>
    <a:srgbClr val="FEE5E5"/>
    <a:srgbClr val="EDEDFF"/>
    <a:srgbClr val="FE7B8F"/>
    <a:srgbClr val="DB11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2023-03-04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4.svg"/><Relationship Id="rId9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4.svg"/><Relationship Id="rId9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4.svg"/><Relationship Id="rId9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hyperlink" Target="https://pptmon.com/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4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hyperlink" Target="http://pptmon.com/" TargetMode="External"/><Relationship Id="rId4" Type="http://schemas.openxmlformats.org/officeDocument/2006/relationships/image" Target="../media/image7.png"/><Relationship Id="rId9" Type="http://schemas.openxmlformats.org/officeDocument/2006/relationships/hyperlink" Target="http://www.pptmon.com/" TargetMode="Externa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ptmon.com/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s://pptmon.com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hyperlink" Target="http://pptmon.com/" TargetMode="External"/><Relationship Id="rId9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hyperlink" Target="https://pptmon.com/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4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hyperlink" Target="http://pptmon.com/" TargetMode="External"/><Relationship Id="rId4" Type="http://schemas.openxmlformats.org/officeDocument/2006/relationships/image" Target="../media/image7.png"/><Relationship Id="rId9" Type="http://schemas.openxmlformats.org/officeDocument/2006/relationships/hyperlink" Target="http://www.pptmon.com/" TargetMode="Externa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ptmon.com/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pptmon.com/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hyperlink" Target="http://pptmon.com/" TargetMode="External"/><Relationship Id="rId9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4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4.svg"/><Relationship Id="rId9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4.svg"/><Relationship Id="rId9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ptmon.com/" TargetMode="External"/><Relationship Id="rId3" Type="http://schemas.openxmlformats.org/officeDocument/2006/relationships/image" Target="../media/image8.png"/><Relationship Id="rId7" Type="http://schemas.openxmlformats.org/officeDocument/2006/relationships/hyperlink" Target="https://pptmon.com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hyperlink" Target="http://pptmon.com/" TargetMode="Externa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ptmon.com/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s://pptmon.com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hyperlink" Target="http://pptmon.com/" TargetMode="External"/><Relationship Id="rId9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05B9F6A9-D8D7-400E-ADD5-04B2D870F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09" y="1135781"/>
            <a:ext cx="7337659" cy="4924322"/>
          </a:xfrm>
          <a:prstGeom prst="rect">
            <a:avLst/>
          </a:prstGeom>
        </p:spPr>
      </p:pic>
      <p:pic>
        <p:nvPicPr>
          <p:cNvPr id="6" name="Graphic 3">
            <a:hlinkClick r:id="rId3"/>
            <a:extLst>
              <a:ext uri="{FF2B5EF4-FFF2-40B4-BE49-F238E27FC236}">
                <a16:creationId xmlns:a16="http://schemas.microsoft.com/office/drawing/2014/main" id="{84A74039-8D8B-4C9D-B416-35ED188E81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8" name="TextBox 7">
            <a:hlinkClick r:id="rId6"/>
            <a:extLst>
              <a:ext uri="{FF2B5EF4-FFF2-40B4-BE49-F238E27FC236}">
                <a16:creationId xmlns:a16="http://schemas.microsoft.com/office/drawing/2014/main" id="{0CDFE0D9-9CF4-45A5-917C-35E2E7C255D1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5933240A-D6AD-4AEB-AE26-C00AFE970C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" t="22839" r="69675" b="20139"/>
          <a:stretch/>
        </p:blipFill>
        <p:spPr>
          <a:xfrm>
            <a:off x="570631" y="0"/>
            <a:ext cx="3412651" cy="3910520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31C3B615-7F0F-4032-B2C0-1A36AB04B0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00" t="57871" r="5426" b="817"/>
          <a:stretch/>
        </p:blipFill>
        <p:spPr>
          <a:xfrm>
            <a:off x="8798402" y="4024897"/>
            <a:ext cx="2496766" cy="2833104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305C1B51-2549-46B4-8A03-3DD73C7873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84" t="5722" r="5180" b="57872"/>
          <a:stretch/>
        </p:blipFill>
        <p:spPr>
          <a:xfrm>
            <a:off x="8208720" y="0"/>
            <a:ext cx="3983280" cy="249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8F7C6DF0-DD95-41F1-BE08-63D21C7962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00" y="360000"/>
            <a:ext cx="11585552" cy="6487909"/>
          </a:xfrm>
          <a:prstGeom prst="rect">
            <a:avLst/>
          </a:prstGeom>
        </p:spPr>
      </p:pic>
      <p:pic>
        <p:nvPicPr>
          <p:cNvPr id="6" name="Graphic 3">
            <a:hlinkClick r:id="rId3"/>
            <a:extLst>
              <a:ext uri="{FF2B5EF4-FFF2-40B4-BE49-F238E27FC236}">
                <a16:creationId xmlns:a16="http://schemas.microsoft.com/office/drawing/2014/main" id="{5462BA15-7B3C-4EB6-97F9-26B42D2F23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6"/>
            <a:extLst>
              <a:ext uri="{FF2B5EF4-FFF2-40B4-BE49-F238E27FC236}">
                <a16:creationId xmlns:a16="http://schemas.microsoft.com/office/drawing/2014/main" id="{A1772403-91A3-493B-8656-5FE027D2DDA3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그림 개체 틀 5">
            <a:extLst>
              <a:ext uri="{FF2B5EF4-FFF2-40B4-BE49-F238E27FC236}">
                <a16:creationId xmlns:a16="http://schemas.microsoft.com/office/drawing/2014/main" id="{34A4D9A5-BD3A-42C0-92CB-CD4E2175614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63497" y="7540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1ABE4488-08D4-4BF8-AA99-9A6E51F68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9" t="11652" r="1" b="49362"/>
          <a:stretch/>
        </p:blipFill>
        <p:spPr>
          <a:xfrm>
            <a:off x="-1" y="0"/>
            <a:ext cx="3522539" cy="1984452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9F872ACC-A2E9-4746-8C1F-AE23B9C9E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" t="28008" r="77395" b="48085"/>
          <a:stretch/>
        </p:blipFill>
        <p:spPr>
          <a:xfrm flipH="1">
            <a:off x="10674055" y="-7382"/>
            <a:ext cx="1517945" cy="1216875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787B34D7-E195-4B16-BB65-EC7697155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4" t="58518" r="46203" b="13867"/>
          <a:stretch/>
        </p:blipFill>
        <p:spPr>
          <a:xfrm>
            <a:off x="0" y="5442270"/>
            <a:ext cx="1232928" cy="140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506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086C8065-B430-4854-AE82-EAEEA25524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00" y="360000"/>
            <a:ext cx="11585552" cy="6487909"/>
          </a:xfrm>
          <a:prstGeom prst="rect">
            <a:avLst/>
          </a:prstGeom>
        </p:spPr>
      </p:pic>
      <p:pic>
        <p:nvPicPr>
          <p:cNvPr id="6" name="Graphic 3">
            <a:hlinkClick r:id="rId3"/>
            <a:extLst>
              <a:ext uri="{FF2B5EF4-FFF2-40B4-BE49-F238E27FC236}">
                <a16:creationId xmlns:a16="http://schemas.microsoft.com/office/drawing/2014/main" id="{5462BA15-7B3C-4EB6-97F9-26B42D2F23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6"/>
            <a:extLst>
              <a:ext uri="{FF2B5EF4-FFF2-40B4-BE49-F238E27FC236}">
                <a16:creationId xmlns:a16="http://schemas.microsoft.com/office/drawing/2014/main" id="{A1772403-91A3-493B-8656-5FE027D2DDA3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그림 개체 틀 8">
            <a:extLst>
              <a:ext uri="{FF2B5EF4-FFF2-40B4-BE49-F238E27FC236}">
                <a16:creationId xmlns:a16="http://schemas.microsoft.com/office/drawing/2014/main" id="{D65FF3C2-FFF0-45D3-AC69-C34DFB2323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60FED5E0-1773-4134-A0EB-FFE41F233B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8" t="58518" r="46203" b="15442"/>
          <a:stretch/>
        </p:blipFill>
        <p:spPr>
          <a:xfrm>
            <a:off x="9286033" y="5532556"/>
            <a:ext cx="2974628" cy="132544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46048E67-D96B-4DD5-A4E8-C0DEA9700E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37" t="60733" r="5426"/>
          <a:stretch/>
        </p:blipFill>
        <p:spPr>
          <a:xfrm>
            <a:off x="0" y="0"/>
            <a:ext cx="926562" cy="19987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8FAECDEA-0318-47EC-A624-2694427755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84" t="13991" r="6015" b="57872"/>
          <a:stretch/>
        </p:blipFill>
        <p:spPr>
          <a:xfrm>
            <a:off x="9305112" y="-1"/>
            <a:ext cx="2886888" cy="1432165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54D87B8F-884A-4E08-8CB8-20A431D536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2" b="82015"/>
          <a:stretch/>
        </p:blipFill>
        <p:spPr>
          <a:xfrm>
            <a:off x="0" y="5932467"/>
            <a:ext cx="1936574" cy="91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84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5462BA15-7B3C-4EB6-97F9-26B42D2F23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A1772403-91A3-493B-8656-5FE027D2DDA3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6C1A5830-47DB-4F84-A917-0647A28AA19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00" y="388875"/>
            <a:ext cx="11595584" cy="640656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7E13F1A-BA82-4D5D-B821-389E4325FA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7" t="10993" r="67636" b="17234"/>
          <a:stretch/>
        </p:blipFill>
        <p:spPr>
          <a:xfrm>
            <a:off x="0" y="101914"/>
            <a:ext cx="1321174" cy="292124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01B0EEE-F2AE-4481-8DCE-BDD01DC4AF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00" t="57872" r="12477" b="4408"/>
          <a:stretch/>
        </p:blipFill>
        <p:spPr>
          <a:xfrm>
            <a:off x="10925493" y="4938068"/>
            <a:ext cx="1266507" cy="1919932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F80E2C83-DD8B-4065-9B22-6B27D970DF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3" r="90498" b="17234"/>
          <a:stretch/>
        </p:blipFill>
        <p:spPr>
          <a:xfrm rot="16200000">
            <a:off x="10397593" y="-1146729"/>
            <a:ext cx="627787" cy="292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158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5462BA15-7B3C-4EB6-97F9-26B42D2F23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A1772403-91A3-493B-8656-5FE027D2DDA3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446B7C17-C205-4DA6-BCD0-D50DCD7B3E3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00" y="360000"/>
            <a:ext cx="11585552" cy="6487909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B51D28F-FB8F-42AB-9DF2-B46A64C069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51" r="77395" b="48085"/>
          <a:stretch/>
        </p:blipFill>
        <p:spPr>
          <a:xfrm flipH="1">
            <a:off x="10329310" y="0"/>
            <a:ext cx="1862690" cy="1031456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8DA64CF8-F2F5-4466-8838-10215EB7B6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85" r="8785" b="78936"/>
          <a:stretch/>
        </p:blipFill>
        <p:spPr>
          <a:xfrm flipH="1">
            <a:off x="0" y="5775744"/>
            <a:ext cx="2656457" cy="107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472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5462BA15-7B3C-4EB6-97F9-26B42D2F23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A1772403-91A3-493B-8656-5FE027D2DDA3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6C1A5830-47DB-4F84-A917-0647A28AA19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00" y="388875"/>
            <a:ext cx="11595584" cy="640656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E757230B-EC06-4A50-8E3B-6BA858162A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2" t="26988" r="19334" b="46667"/>
          <a:stretch/>
        </p:blipFill>
        <p:spPr>
          <a:xfrm flipH="1">
            <a:off x="-1" y="-1"/>
            <a:ext cx="1593177" cy="134095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C1C523F2-C8ED-4286-B9C2-D89E1EF345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0" t="57872" r="11157" b="1499"/>
          <a:stretch/>
        </p:blipFill>
        <p:spPr>
          <a:xfrm flipH="1">
            <a:off x="11427457" y="4803630"/>
            <a:ext cx="764543" cy="2068067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E71C3018-4E01-4F9B-B254-DD1329B1EF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11" t="2941" b="46668"/>
          <a:stretch/>
        </p:blipFill>
        <p:spPr>
          <a:xfrm flipH="1">
            <a:off x="11583097" y="-1"/>
            <a:ext cx="608903" cy="2564965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09AF0FE1-1E59-494A-A913-F09727E67F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2" t="57872" r="27767"/>
          <a:stretch/>
        </p:blipFill>
        <p:spPr>
          <a:xfrm flipH="1">
            <a:off x="-1" y="4124254"/>
            <a:ext cx="581750" cy="214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968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1F94F5D7-F4DB-447A-B17C-2F6A90D053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00" y="388875"/>
            <a:ext cx="11595584" cy="6406560"/>
          </a:xfrm>
          <a:prstGeom prst="rect">
            <a:avLst/>
          </a:prstGeom>
        </p:spPr>
      </p:pic>
      <p:pic>
        <p:nvPicPr>
          <p:cNvPr id="6" name="Graphic 3">
            <a:hlinkClick r:id="rId3"/>
            <a:extLst>
              <a:ext uri="{FF2B5EF4-FFF2-40B4-BE49-F238E27FC236}">
                <a16:creationId xmlns:a16="http://schemas.microsoft.com/office/drawing/2014/main" id="{5462BA15-7B3C-4EB6-97F9-26B42D2F23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6"/>
            <a:extLst>
              <a:ext uri="{FF2B5EF4-FFF2-40B4-BE49-F238E27FC236}">
                <a16:creationId xmlns:a16="http://schemas.microsoft.com/office/drawing/2014/main" id="{A1772403-91A3-493B-8656-5FE027D2DDA3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BE9DFDC4-61F1-47A9-A053-29A8A176FE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0" t="25535" r="69675" b="20139"/>
          <a:stretch/>
        </p:blipFill>
        <p:spPr>
          <a:xfrm flipH="1">
            <a:off x="10717409" y="722137"/>
            <a:ext cx="1474591" cy="276522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919BD8E3-4E6F-4F05-855A-E98D345876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8" t="8120" r="12241" b="49362"/>
          <a:stretch/>
        </p:blipFill>
        <p:spPr>
          <a:xfrm flipH="1">
            <a:off x="-2" y="0"/>
            <a:ext cx="1808280" cy="1512576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A099350-08C9-4F17-9C33-6409DD7FE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" t="10357" r="88975" b="48135"/>
          <a:stretch/>
        </p:blipFill>
        <p:spPr>
          <a:xfrm rot="16200000" flipH="1">
            <a:off x="10671952" y="5327862"/>
            <a:ext cx="927327" cy="211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256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92F5A48A-06E4-4763-8261-715061DC16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00" y="388875"/>
            <a:ext cx="11595584" cy="6406560"/>
          </a:xfrm>
          <a:prstGeom prst="rect">
            <a:avLst/>
          </a:prstGeom>
        </p:spPr>
      </p:pic>
      <p:pic>
        <p:nvPicPr>
          <p:cNvPr id="6" name="Graphic 3">
            <a:hlinkClick r:id="rId3"/>
            <a:extLst>
              <a:ext uri="{FF2B5EF4-FFF2-40B4-BE49-F238E27FC236}">
                <a16:creationId xmlns:a16="http://schemas.microsoft.com/office/drawing/2014/main" id="{5462BA15-7B3C-4EB6-97F9-26B42D2F23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6"/>
            <a:extLst>
              <a:ext uri="{FF2B5EF4-FFF2-40B4-BE49-F238E27FC236}">
                <a16:creationId xmlns:a16="http://schemas.microsoft.com/office/drawing/2014/main" id="{A1772403-91A3-493B-8656-5FE027D2DDA3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0CAC0BA7-76F0-425A-B645-3917905B7F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7" t="61811" r="46203"/>
          <a:stretch/>
        </p:blipFill>
        <p:spPr>
          <a:xfrm flipH="1">
            <a:off x="9926811" y="0"/>
            <a:ext cx="2265189" cy="1943850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0A7679A5-6E33-4AF2-B76C-3EC496F73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8" t="58518" r="70065" b="6411"/>
          <a:stretch/>
        </p:blipFill>
        <p:spPr>
          <a:xfrm flipH="1">
            <a:off x="-1" y="5072850"/>
            <a:ext cx="1008355" cy="178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556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그림 31">
            <a:extLst>
              <a:ext uri="{FF2B5EF4-FFF2-40B4-BE49-F238E27FC236}">
                <a16:creationId xmlns:a16="http://schemas.microsoft.com/office/drawing/2014/main" id="{B92CED15-AB14-4B8C-A908-4D47802572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00" y="388875"/>
            <a:ext cx="11595584" cy="6406560"/>
          </a:xfrm>
          <a:prstGeom prst="rect">
            <a:avLst/>
          </a:prstGeom>
        </p:spPr>
      </p:pic>
      <p:pic>
        <p:nvPicPr>
          <p:cNvPr id="6" name="Graphic 3">
            <a:hlinkClick r:id="rId3"/>
            <a:extLst>
              <a:ext uri="{FF2B5EF4-FFF2-40B4-BE49-F238E27FC236}">
                <a16:creationId xmlns:a16="http://schemas.microsoft.com/office/drawing/2014/main" id="{5462BA15-7B3C-4EB6-97F9-26B42D2F23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6"/>
            <a:extLst>
              <a:ext uri="{FF2B5EF4-FFF2-40B4-BE49-F238E27FC236}">
                <a16:creationId xmlns:a16="http://schemas.microsoft.com/office/drawing/2014/main" id="{A1772403-91A3-493B-8656-5FE027D2DDA3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34C14125-75F1-4BAB-94EA-B7C428EEC3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2" t="76308" r="21471"/>
          <a:stretch/>
        </p:blipFill>
        <p:spPr>
          <a:xfrm flipH="1">
            <a:off x="0" y="0"/>
            <a:ext cx="1101953" cy="1205954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CA65AC06-BFDC-4606-BA28-EA09B3EF91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7" t="27291" r="67636" b="17234"/>
          <a:stretch/>
        </p:blipFill>
        <p:spPr>
          <a:xfrm flipH="1">
            <a:off x="11032324" y="770894"/>
            <a:ext cx="1159676" cy="1936357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42008DE5-576E-4932-95AA-105E997C5D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3" r="82492" b="35490"/>
          <a:stretch/>
        </p:blipFill>
        <p:spPr>
          <a:xfrm flipH="1">
            <a:off x="0" y="4989972"/>
            <a:ext cx="992046" cy="186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750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159A4B0D-3A04-44EE-89BA-293C7C0CF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" t="10357" r="85706" b="26604"/>
          <a:stretch/>
        </p:blipFill>
        <p:spPr>
          <a:xfrm rot="5400000">
            <a:off x="1004759" y="4654009"/>
            <a:ext cx="1199230" cy="320875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F85A2DC4-60D7-41B9-9A2F-8615634BB5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1" t="2483" r="996" b="46668"/>
          <a:stretch/>
        </p:blipFill>
        <p:spPr>
          <a:xfrm flipH="1">
            <a:off x="-1" y="-1"/>
            <a:ext cx="3104319" cy="258825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80B36C20-EBB1-4E88-B780-26DAB57267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02" b="66423"/>
          <a:stretch/>
        </p:blipFill>
        <p:spPr>
          <a:xfrm flipH="1">
            <a:off x="10041446" y="5148894"/>
            <a:ext cx="2150554" cy="1709106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62DC182F-ADCB-4A44-BE2E-3C08758AD6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00" y="360000"/>
            <a:ext cx="11585552" cy="6487909"/>
          </a:xfrm>
          <a:prstGeom prst="rect">
            <a:avLst/>
          </a:prstGeom>
        </p:spPr>
      </p:pic>
      <p:pic>
        <p:nvPicPr>
          <p:cNvPr id="6" name="Graphic 3">
            <a:hlinkClick r:id="rId5"/>
            <a:extLst>
              <a:ext uri="{FF2B5EF4-FFF2-40B4-BE49-F238E27FC236}">
                <a16:creationId xmlns:a16="http://schemas.microsoft.com/office/drawing/2014/main" id="{5462BA15-7B3C-4EB6-97F9-26B42D2F23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8"/>
            <a:extLst>
              <a:ext uri="{FF2B5EF4-FFF2-40B4-BE49-F238E27FC236}">
                <a16:creationId xmlns:a16="http://schemas.microsoft.com/office/drawing/2014/main" id="{A1772403-91A3-493B-8656-5FE027D2DDA3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A6F94A6D-C617-4FA0-9492-9E94F1EFF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2" t="28350" r="69675" b="20139"/>
          <a:stretch/>
        </p:blipFill>
        <p:spPr>
          <a:xfrm flipH="1">
            <a:off x="10721789" y="10090"/>
            <a:ext cx="1470211" cy="262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591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>
            <a:extLst>
              <a:ext uri="{FF2B5EF4-FFF2-40B4-BE49-F238E27FC236}">
                <a16:creationId xmlns:a16="http://schemas.microsoft.com/office/drawing/2014/main" id="{9F872ACC-A2E9-4746-8C1F-AE23B9C9E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" t="28008" r="77395" b="48085"/>
          <a:stretch/>
        </p:blipFill>
        <p:spPr>
          <a:xfrm>
            <a:off x="-1" y="-7382"/>
            <a:ext cx="1517945" cy="121687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8F7C6DF0-DD95-41F1-BE08-63D21C7962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00" y="360000"/>
            <a:ext cx="11585552" cy="6487909"/>
          </a:xfrm>
          <a:prstGeom prst="rect">
            <a:avLst/>
          </a:prstGeom>
        </p:spPr>
      </p:pic>
      <p:pic>
        <p:nvPicPr>
          <p:cNvPr id="6" name="Graphic 3">
            <a:hlinkClick r:id="rId4"/>
            <a:extLst>
              <a:ext uri="{FF2B5EF4-FFF2-40B4-BE49-F238E27FC236}">
                <a16:creationId xmlns:a16="http://schemas.microsoft.com/office/drawing/2014/main" id="{5462BA15-7B3C-4EB6-97F9-26B42D2F23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7"/>
            <a:extLst>
              <a:ext uri="{FF2B5EF4-FFF2-40B4-BE49-F238E27FC236}">
                <a16:creationId xmlns:a16="http://schemas.microsoft.com/office/drawing/2014/main" id="{A1772403-91A3-493B-8656-5FE027D2DDA3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1ABE4488-08D4-4BF8-AA99-9A6E51F68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9" t="11652" r="1" b="49362"/>
          <a:stretch/>
        </p:blipFill>
        <p:spPr>
          <a:xfrm flipH="1">
            <a:off x="9696893" y="0"/>
            <a:ext cx="2495106" cy="1405639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787B34D7-E195-4B16-BB65-EC7697155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4" t="58518" r="46203" b="13867"/>
          <a:stretch/>
        </p:blipFill>
        <p:spPr>
          <a:xfrm flipH="1">
            <a:off x="10959071" y="5442270"/>
            <a:ext cx="1232928" cy="140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88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84A74039-8D8B-4C9D-B416-35ED188E81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8" name="TextBox 7">
            <a:hlinkClick r:id="rId5"/>
            <a:extLst>
              <a:ext uri="{FF2B5EF4-FFF2-40B4-BE49-F238E27FC236}">
                <a16:creationId xmlns:a16="http://schemas.microsoft.com/office/drawing/2014/main" id="{0CDFE0D9-9CF4-45A5-917C-35E2E7C255D1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C997E792-51FC-4B14-A4A4-73138B9495A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09" y="1135781"/>
            <a:ext cx="7337659" cy="4924322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8B051F0-D4A0-473C-ACF2-F5ACD4250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3" r="67636" b="17234"/>
          <a:stretch/>
        </p:blipFill>
        <p:spPr>
          <a:xfrm flipH="1">
            <a:off x="8072669" y="967902"/>
            <a:ext cx="3602961" cy="4922196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A730CE77-EFDD-47A9-92EB-09142F03F2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8" t="3032" b="49362"/>
          <a:stretch/>
        </p:blipFill>
        <p:spPr>
          <a:xfrm flipH="1">
            <a:off x="349877" y="0"/>
            <a:ext cx="3602962" cy="2426064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DD968AC0-A046-430C-873A-5E5FA1E20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2" t="57872" r="11157"/>
          <a:stretch/>
        </p:blipFill>
        <p:spPr>
          <a:xfrm flipH="1">
            <a:off x="349877" y="3716348"/>
            <a:ext cx="2632954" cy="288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130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>
            <a:extLst>
              <a:ext uri="{FF2B5EF4-FFF2-40B4-BE49-F238E27FC236}">
                <a16:creationId xmlns:a16="http://schemas.microsoft.com/office/drawing/2014/main" id="{54D87B8F-884A-4E08-8CB8-20A431D536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2" b="82015"/>
          <a:stretch/>
        </p:blipFill>
        <p:spPr>
          <a:xfrm>
            <a:off x="-68661" y="5932467"/>
            <a:ext cx="1936574" cy="915442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0FED5E0-1773-4134-A0EB-FFE41F233B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8" t="58518" r="46203" b="15442"/>
          <a:stretch/>
        </p:blipFill>
        <p:spPr>
          <a:xfrm>
            <a:off x="9217372" y="5532556"/>
            <a:ext cx="2974628" cy="132544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86C8065-B430-4854-AE82-EAEEA2552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00" y="360000"/>
            <a:ext cx="11585552" cy="6487909"/>
          </a:xfrm>
          <a:prstGeom prst="rect">
            <a:avLst/>
          </a:prstGeom>
        </p:spPr>
      </p:pic>
      <p:pic>
        <p:nvPicPr>
          <p:cNvPr id="6" name="Graphic 3">
            <a:hlinkClick r:id="rId5"/>
            <a:extLst>
              <a:ext uri="{FF2B5EF4-FFF2-40B4-BE49-F238E27FC236}">
                <a16:creationId xmlns:a16="http://schemas.microsoft.com/office/drawing/2014/main" id="{5462BA15-7B3C-4EB6-97F9-26B42D2F23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8"/>
            <a:extLst>
              <a:ext uri="{FF2B5EF4-FFF2-40B4-BE49-F238E27FC236}">
                <a16:creationId xmlns:a16="http://schemas.microsoft.com/office/drawing/2014/main" id="{A1772403-91A3-493B-8656-5FE027D2DDA3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46048E67-D96B-4DD5-A4E8-C0DEA9700E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37" t="60733" r="5426"/>
          <a:stretch/>
        </p:blipFill>
        <p:spPr>
          <a:xfrm rot="16200000" flipH="1">
            <a:off x="10729369" y="-536069"/>
            <a:ext cx="926562" cy="19987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8FAECDEA-0318-47EC-A624-2694427755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84" t="13991" r="6015" b="57872"/>
          <a:stretch/>
        </p:blipFill>
        <p:spPr>
          <a:xfrm flipH="1">
            <a:off x="0" y="-1"/>
            <a:ext cx="2886888" cy="143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530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466AAF98-B9D2-403E-AE1E-72EC435573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00" y="360000"/>
            <a:ext cx="11585552" cy="648790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01B0EEE-F2AE-4481-8DCE-BDD01DC4AF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00" t="57872" r="12477" b="4408"/>
          <a:stretch/>
        </p:blipFill>
        <p:spPr>
          <a:xfrm flipH="1">
            <a:off x="0" y="4938068"/>
            <a:ext cx="1266507" cy="1919932"/>
          </a:xfrm>
          <a:prstGeom prst="rect">
            <a:avLst/>
          </a:prstGeom>
        </p:spPr>
      </p:pic>
      <p:pic>
        <p:nvPicPr>
          <p:cNvPr id="6" name="Graphic 3">
            <a:hlinkClick r:id="rId4"/>
            <a:extLst>
              <a:ext uri="{FF2B5EF4-FFF2-40B4-BE49-F238E27FC236}">
                <a16:creationId xmlns:a16="http://schemas.microsoft.com/office/drawing/2014/main" id="{5462BA15-7B3C-4EB6-97F9-26B42D2F23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7"/>
            <a:extLst>
              <a:ext uri="{FF2B5EF4-FFF2-40B4-BE49-F238E27FC236}">
                <a16:creationId xmlns:a16="http://schemas.microsoft.com/office/drawing/2014/main" id="{A1772403-91A3-493B-8656-5FE027D2DDA3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A7E13F1A-BA82-4D5D-B821-389E4325FA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7" t="10993" r="67636" b="17234"/>
          <a:stretch/>
        </p:blipFill>
        <p:spPr>
          <a:xfrm flipH="1">
            <a:off x="10870826" y="101914"/>
            <a:ext cx="1321174" cy="292124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F80E2C83-DD8B-4065-9B22-6B27D970DF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3" r="90498" b="17234"/>
          <a:stretch/>
        </p:blipFill>
        <p:spPr>
          <a:xfrm rot="5400000" flipH="1">
            <a:off x="1166620" y="-1146729"/>
            <a:ext cx="627787" cy="292124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9CCA77A6-A8D0-482E-8488-485BDA9F96B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5964"/>
            <a:ext cx="5999748" cy="300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687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5462BA15-7B3C-4EB6-97F9-26B42D2F23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A1772403-91A3-493B-8656-5FE027D2DDA3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7084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8CE10179-B753-4888-9640-57E07D0E44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1E067073-E742-49A6-94E9-3275986BBD04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C168D456-BC57-4CE7-9B5A-5669D7A8D7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8" t="58518" r="46203"/>
          <a:stretch/>
        </p:blipFill>
        <p:spPr>
          <a:xfrm>
            <a:off x="427179" y="3724173"/>
            <a:ext cx="4007797" cy="2844829"/>
          </a:xfrm>
          <a:prstGeom prst="rect">
            <a:avLst/>
          </a:prstGeom>
        </p:spPr>
      </p:pic>
      <p:pic>
        <p:nvPicPr>
          <p:cNvPr id="6" name="Graphic 3">
            <a:hlinkClick r:id="rId3"/>
            <a:extLst>
              <a:ext uri="{FF2B5EF4-FFF2-40B4-BE49-F238E27FC236}">
                <a16:creationId xmlns:a16="http://schemas.microsoft.com/office/drawing/2014/main" id="{84A74039-8D8B-4C9D-B416-35ED188E81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8" name="TextBox 7">
            <a:hlinkClick r:id="rId6"/>
            <a:extLst>
              <a:ext uri="{FF2B5EF4-FFF2-40B4-BE49-F238E27FC236}">
                <a16:creationId xmlns:a16="http://schemas.microsoft.com/office/drawing/2014/main" id="{0CDFE0D9-9CF4-45A5-917C-35E2E7C255D1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A623EA42-143F-495D-828C-04572751C4E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09" y="1135781"/>
            <a:ext cx="7337659" cy="4924322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26AA1125-5FE4-4E29-9708-F7C70B65FE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2" t="17872" r="3230" b="46667"/>
          <a:stretch/>
        </p:blipFill>
        <p:spPr>
          <a:xfrm>
            <a:off x="8560340" y="1"/>
            <a:ext cx="3631660" cy="2244718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AD46F6F1-2AE8-45A4-8484-0DC7D03708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2" r="77395" b="48085"/>
          <a:stretch/>
        </p:blipFill>
        <p:spPr>
          <a:xfrm>
            <a:off x="198818" y="231108"/>
            <a:ext cx="2509653" cy="1809345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A9E5F665-DFB5-4ADE-BE62-AA910FA99A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2" b="88366"/>
          <a:stretch/>
        </p:blipFill>
        <p:spPr>
          <a:xfrm>
            <a:off x="7805998" y="6060103"/>
            <a:ext cx="4293061" cy="79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659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5462BA15-7B3C-4EB6-97F9-26B42D2F23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A1772403-91A3-493B-8656-5FE027D2DDA3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7B51D28F-FB8F-42AB-9DF2-B46A64C069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51" r="77395" b="48085"/>
          <a:stretch/>
        </p:blipFill>
        <p:spPr>
          <a:xfrm>
            <a:off x="0" y="0"/>
            <a:ext cx="1862690" cy="1031456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446B7C17-C205-4DA6-BCD0-D50DCD7B3E3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00" y="360000"/>
            <a:ext cx="11585552" cy="6487909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8DA64CF8-F2F5-4466-8838-10215EB7B6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85" r="8785" b="78936"/>
          <a:stretch/>
        </p:blipFill>
        <p:spPr>
          <a:xfrm>
            <a:off x="9535543" y="5775744"/>
            <a:ext cx="2656457" cy="107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880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5462BA15-7B3C-4EB6-97F9-26B42D2F23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A1772403-91A3-493B-8656-5FE027D2DDA3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6C1A5830-47DB-4F84-A917-0647A28AA19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00" y="388875"/>
            <a:ext cx="11595584" cy="640656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E757230B-EC06-4A50-8E3B-6BA858162A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2" t="26988" r="19334" b="46667"/>
          <a:stretch/>
        </p:blipFill>
        <p:spPr>
          <a:xfrm>
            <a:off x="10598823" y="-1"/>
            <a:ext cx="1593177" cy="134095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C1C523F2-C8ED-4286-B9C2-D89E1EF345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0" t="57872" r="11157" b="1499"/>
          <a:stretch/>
        </p:blipFill>
        <p:spPr>
          <a:xfrm>
            <a:off x="-1" y="4803630"/>
            <a:ext cx="764543" cy="2068067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E71C3018-4E01-4F9B-B254-DD1329B1EF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11" t="2941" b="46668"/>
          <a:stretch/>
        </p:blipFill>
        <p:spPr>
          <a:xfrm>
            <a:off x="-1" y="-1"/>
            <a:ext cx="608903" cy="2564965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09AF0FE1-1E59-494A-A913-F09727E67F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2" t="57872" r="27767"/>
          <a:stretch/>
        </p:blipFill>
        <p:spPr>
          <a:xfrm>
            <a:off x="11610250" y="4124254"/>
            <a:ext cx="581750" cy="214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225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1DB04ADF-E30B-421D-964C-95C37FA94D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00" y="360000"/>
            <a:ext cx="11585552" cy="6487909"/>
          </a:xfrm>
          <a:prstGeom prst="rect">
            <a:avLst/>
          </a:prstGeom>
        </p:spPr>
      </p:pic>
      <p:pic>
        <p:nvPicPr>
          <p:cNvPr id="6" name="Graphic 3">
            <a:hlinkClick r:id="rId3"/>
            <a:extLst>
              <a:ext uri="{FF2B5EF4-FFF2-40B4-BE49-F238E27FC236}">
                <a16:creationId xmlns:a16="http://schemas.microsoft.com/office/drawing/2014/main" id="{5462BA15-7B3C-4EB6-97F9-26B42D2F23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6"/>
            <a:extLst>
              <a:ext uri="{FF2B5EF4-FFF2-40B4-BE49-F238E27FC236}">
                <a16:creationId xmlns:a16="http://schemas.microsoft.com/office/drawing/2014/main" id="{A1772403-91A3-493B-8656-5FE027D2DDA3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그림 개체 틀 4">
            <a:extLst>
              <a:ext uri="{FF2B5EF4-FFF2-40B4-BE49-F238E27FC236}">
                <a16:creationId xmlns:a16="http://schemas.microsoft.com/office/drawing/2014/main" id="{D6FDD640-6237-41E0-8B8A-9F9F472752A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35333" y="996336"/>
            <a:ext cx="3628572" cy="4865328"/>
          </a:xfrm>
          <a:prstGeom prst="roundRect">
            <a:avLst>
              <a:gd name="adj" fmla="val 906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BE9DFDC4-61F1-47A9-A053-29A8A176FE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0" t="25535" r="69675" b="20139"/>
          <a:stretch/>
        </p:blipFill>
        <p:spPr>
          <a:xfrm>
            <a:off x="-2" y="0"/>
            <a:ext cx="1474591" cy="276522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919BD8E3-4E6F-4F05-855A-E98D345876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8" t="8120" r="12241" b="49362"/>
          <a:stretch/>
        </p:blipFill>
        <p:spPr>
          <a:xfrm>
            <a:off x="10383720" y="0"/>
            <a:ext cx="1808280" cy="1512576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A099350-08C9-4F17-9C33-6409DD7FE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" t="10357" r="88975" b="48135"/>
          <a:stretch/>
        </p:blipFill>
        <p:spPr>
          <a:xfrm rot="5400000">
            <a:off x="592719" y="5327862"/>
            <a:ext cx="927327" cy="211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938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>
            <a:extLst>
              <a:ext uri="{FF2B5EF4-FFF2-40B4-BE49-F238E27FC236}">
                <a16:creationId xmlns:a16="http://schemas.microsoft.com/office/drawing/2014/main" id="{0CAC0BA7-76F0-425A-B645-3917905B7F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7" t="61811" r="46203"/>
          <a:stretch/>
        </p:blipFill>
        <p:spPr>
          <a:xfrm>
            <a:off x="-1" y="0"/>
            <a:ext cx="2265189" cy="194385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92F5A48A-06E4-4763-8261-715061DC16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00" y="388875"/>
            <a:ext cx="11595584" cy="6406560"/>
          </a:xfrm>
          <a:prstGeom prst="rect">
            <a:avLst/>
          </a:prstGeom>
        </p:spPr>
      </p:pic>
      <p:pic>
        <p:nvPicPr>
          <p:cNvPr id="6" name="Graphic 3">
            <a:hlinkClick r:id="rId4"/>
            <a:extLst>
              <a:ext uri="{FF2B5EF4-FFF2-40B4-BE49-F238E27FC236}">
                <a16:creationId xmlns:a16="http://schemas.microsoft.com/office/drawing/2014/main" id="{5462BA15-7B3C-4EB6-97F9-26B42D2F23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7"/>
            <a:extLst>
              <a:ext uri="{FF2B5EF4-FFF2-40B4-BE49-F238E27FC236}">
                <a16:creationId xmlns:a16="http://schemas.microsoft.com/office/drawing/2014/main" id="{A1772403-91A3-493B-8656-5FE027D2DDA3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그림 개체 틀 4">
            <a:extLst>
              <a:ext uri="{FF2B5EF4-FFF2-40B4-BE49-F238E27FC236}">
                <a16:creationId xmlns:a16="http://schemas.microsoft.com/office/drawing/2014/main" id="{E94BD235-E668-4335-925D-BFA3DC88896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08357" y="1756008"/>
            <a:ext cx="4857162" cy="2247122"/>
          </a:xfrm>
          <a:prstGeom prst="roundRect">
            <a:avLst>
              <a:gd name="adj" fmla="val 7624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8" name="그림 개체 틀 4">
            <a:extLst>
              <a:ext uri="{FF2B5EF4-FFF2-40B4-BE49-F238E27FC236}">
                <a16:creationId xmlns:a16="http://schemas.microsoft.com/office/drawing/2014/main" id="{179EB5DF-2DF6-4D7D-9FB0-7D7923E91CB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6483" y="1756008"/>
            <a:ext cx="4857162" cy="2247122"/>
          </a:xfrm>
          <a:prstGeom prst="roundRect">
            <a:avLst>
              <a:gd name="adj" fmla="val 7624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0A7679A5-6E33-4AF2-B76C-3EC496F73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8" t="58518" r="70065" b="6411"/>
          <a:stretch/>
        </p:blipFill>
        <p:spPr>
          <a:xfrm>
            <a:off x="11183645" y="5072850"/>
            <a:ext cx="1008355" cy="178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560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그림 31">
            <a:extLst>
              <a:ext uri="{FF2B5EF4-FFF2-40B4-BE49-F238E27FC236}">
                <a16:creationId xmlns:a16="http://schemas.microsoft.com/office/drawing/2014/main" id="{B92CED15-AB14-4B8C-A908-4D47802572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00" y="388875"/>
            <a:ext cx="11595584" cy="6406560"/>
          </a:xfrm>
          <a:prstGeom prst="rect">
            <a:avLst/>
          </a:prstGeom>
        </p:spPr>
      </p:pic>
      <p:pic>
        <p:nvPicPr>
          <p:cNvPr id="6" name="Graphic 3">
            <a:hlinkClick r:id="rId3"/>
            <a:extLst>
              <a:ext uri="{FF2B5EF4-FFF2-40B4-BE49-F238E27FC236}">
                <a16:creationId xmlns:a16="http://schemas.microsoft.com/office/drawing/2014/main" id="{5462BA15-7B3C-4EB6-97F9-26B42D2F23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6"/>
            <a:extLst>
              <a:ext uri="{FF2B5EF4-FFF2-40B4-BE49-F238E27FC236}">
                <a16:creationId xmlns:a16="http://schemas.microsoft.com/office/drawing/2014/main" id="{A1772403-91A3-493B-8656-5FE027D2DDA3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그림 개체 틀 4">
            <a:extLst>
              <a:ext uri="{FF2B5EF4-FFF2-40B4-BE49-F238E27FC236}">
                <a16:creationId xmlns:a16="http://schemas.microsoft.com/office/drawing/2014/main" id="{F2FC07A7-8FFF-45F4-8DE6-8CA695C2F69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86473" y="1982117"/>
            <a:ext cx="2522506" cy="2522506"/>
          </a:xfrm>
          <a:prstGeom prst="roundRect">
            <a:avLst>
              <a:gd name="adj" fmla="val 1018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9" name="그림 개체 틀 4">
            <a:extLst>
              <a:ext uri="{FF2B5EF4-FFF2-40B4-BE49-F238E27FC236}">
                <a16:creationId xmlns:a16="http://schemas.microsoft.com/office/drawing/2014/main" id="{BCBD5626-928D-4FA3-89A1-CBF3087602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32615" y="1982117"/>
            <a:ext cx="2522506" cy="2522506"/>
          </a:xfrm>
          <a:prstGeom prst="roundRect">
            <a:avLst>
              <a:gd name="adj" fmla="val 1018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0" name="그림 개체 틀 4">
            <a:extLst>
              <a:ext uri="{FF2B5EF4-FFF2-40B4-BE49-F238E27FC236}">
                <a16:creationId xmlns:a16="http://schemas.microsoft.com/office/drawing/2014/main" id="{D1C0D2BB-C344-4E61-A289-CAF341AD6D4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578757" y="1982117"/>
            <a:ext cx="2522506" cy="2522506"/>
          </a:xfrm>
          <a:prstGeom prst="roundRect">
            <a:avLst>
              <a:gd name="adj" fmla="val 1018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34C14125-75F1-4BAB-94EA-B7C428EEC3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2" t="76308" r="21471"/>
          <a:stretch/>
        </p:blipFill>
        <p:spPr>
          <a:xfrm>
            <a:off x="11090047" y="0"/>
            <a:ext cx="1101953" cy="1205954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CA65AC06-BFDC-4606-BA28-EA09B3EF91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7" t="27291" r="67636" b="17234"/>
          <a:stretch/>
        </p:blipFill>
        <p:spPr>
          <a:xfrm>
            <a:off x="0" y="770894"/>
            <a:ext cx="1159676" cy="1936357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42008DE5-576E-4932-95AA-105E997C5D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3" r="82492" b="35490"/>
          <a:stretch/>
        </p:blipFill>
        <p:spPr>
          <a:xfrm>
            <a:off x="11199954" y="4989972"/>
            <a:ext cx="992046" cy="186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597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>
            <a:extLst>
              <a:ext uri="{FF2B5EF4-FFF2-40B4-BE49-F238E27FC236}">
                <a16:creationId xmlns:a16="http://schemas.microsoft.com/office/drawing/2014/main" id="{F85A2DC4-60D7-41B9-9A2F-8615634BB5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1" t="2483" r="996" b="46668"/>
          <a:stretch/>
        </p:blipFill>
        <p:spPr>
          <a:xfrm>
            <a:off x="9087681" y="-1"/>
            <a:ext cx="3104319" cy="258825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80B36C20-EBB1-4E88-B780-26DAB57267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02" b="66423"/>
          <a:stretch/>
        </p:blipFill>
        <p:spPr>
          <a:xfrm>
            <a:off x="-1" y="5148894"/>
            <a:ext cx="2150554" cy="1709106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62DC182F-ADCB-4A44-BE2E-3C08758AD6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00" y="360000"/>
            <a:ext cx="11585552" cy="6487909"/>
          </a:xfrm>
          <a:prstGeom prst="rect">
            <a:avLst/>
          </a:prstGeom>
        </p:spPr>
      </p:pic>
      <p:pic>
        <p:nvPicPr>
          <p:cNvPr id="6" name="Graphic 3">
            <a:hlinkClick r:id="rId4"/>
            <a:extLst>
              <a:ext uri="{FF2B5EF4-FFF2-40B4-BE49-F238E27FC236}">
                <a16:creationId xmlns:a16="http://schemas.microsoft.com/office/drawing/2014/main" id="{5462BA15-7B3C-4EB6-97F9-26B42D2F23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7"/>
            <a:extLst>
              <a:ext uri="{FF2B5EF4-FFF2-40B4-BE49-F238E27FC236}">
                <a16:creationId xmlns:a16="http://schemas.microsoft.com/office/drawing/2014/main" id="{A1772403-91A3-493B-8656-5FE027D2DDA3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그림 개체 틀 11">
            <a:extLst>
              <a:ext uri="{FF2B5EF4-FFF2-40B4-BE49-F238E27FC236}">
                <a16:creationId xmlns:a16="http://schemas.microsoft.com/office/drawing/2014/main" id="{74CD3B05-A7A5-46EB-B320-40D23952C5D9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7716277" y="8631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A6F94A6D-C617-4FA0-9492-9E94F1EFF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2" t="28350" r="69675" b="20139"/>
          <a:stretch/>
        </p:blipFill>
        <p:spPr>
          <a:xfrm>
            <a:off x="-1" y="10090"/>
            <a:ext cx="1470211" cy="2621943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159A4B0D-3A04-44EE-89BA-293C7C0CF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" t="10357" r="85706" b="26604"/>
          <a:stretch/>
        </p:blipFill>
        <p:spPr>
          <a:xfrm rot="16200000" flipH="1">
            <a:off x="9988010" y="4654009"/>
            <a:ext cx="1199230" cy="320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365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84" r:id="rId2"/>
    <p:sldLayoutId id="2147483685" r:id="rId3"/>
    <p:sldLayoutId id="2147483680" r:id="rId4"/>
    <p:sldLayoutId id="2147483681" r:id="rId5"/>
    <p:sldLayoutId id="2147483682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679" r:id="rId22"/>
    <p:sldLayoutId id="2147483664" r:id="rId23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microsoft.com/office/2007/relationships/hdphoto" Target="../media/hdphoto5.wdp"/><Relationship Id="rId17" Type="http://schemas.microsoft.com/office/2007/relationships/hdphoto" Target="../media/hdphoto6.wdp"/><Relationship Id="rId2" Type="http://schemas.openxmlformats.org/officeDocument/2006/relationships/audio" Target="../media/audio2.wav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9.png"/><Relationship Id="rId10" Type="http://schemas.microsoft.com/office/2007/relationships/hdphoto" Target="../media/hdphoto4.wdp"/><Relationship Id="rId19" Type="http://schemas.microsoft.com/office/2007/relationships/hdphoto" Target="../media/hdphoto7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11.wdp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microsoft.com/office/2007/relationships/hdphoto" Target="../media/hdphoto12.wdp"/><Relationship Id="rId10" Type="http://schemas.microsoft.com/office/2007/relationships/hdphoto" Target="../media/hdphoto10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microsoft.com/office/2007/relationships/hdphoto" Target="../media/hdphoto16.wdp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13.wdp"/><Relationship Id="rId11" Type="http://schemas.microsoft.com/office/2007/relationships/hdphoto" Target="../media/hdphoto15.wdp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10.gif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.gif"/><Relationship Id="rId7" Type="http://schemas.microsoft.com/office/2007/relationships/hdphoto" Target="../media/hdphoto1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11" Type="http://schemas.microsoft.com/office/2007/relationships/hdphoto" Target="../media/hdphoto15.wdp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34.jpeg"/><Relationship Id="rId9" Type="http://schemas.microsoft.com/office/2007/relationships/hdphoto" Target="../media/hdphoto17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0.gif"/><Relationship Id="rId7" Type="http://schemas.openxmlformats.org/officeDocument/2006/relationships/image" Target="../media/image29.png"/><Relationship Id="rId12" Type="http://schemas.microsoft.com/office/2007/relationships/hdphoto" Target="../media/hdphoto20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18.wdp"/><Relationship Id="rId11" Type="http://schemas.openxmlformats.org/officeDocument/2006/relationships/image" Target="../media/image42.png"/><Relationship Id="rId5" Type="http://schemas.openxmlformats.org/officeDocument/2006/relationships/image" Target="../media/image40.png"/><Relationship Id="rId10" Type="http://schemas.microsoft.com/office/2007/relationships/hdphoto" Target="../media/hdphoto19.wdp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10B0956-638C-4663-B402-156F86140B46}"/>
              </a:ext>
            </a:extLst>
          </p:cNvPr>
          <p:cNvSpPr txBox="1"/>
          <p:nvPr/>
        </p:nvSpPr>
        <p:spPr>
          <a:xfrm>
            <a:off x="2408115" y="4819937"/>
            <a:ext cx="7356461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ru-RU" altLang="ko-KR" sz="2000" b="1" dirty="0" smtClean="0">
                <a:solidFill>
                  <a:srgbClr val="402296"/>
                </a:solidFill>
                <a:cs typeface="Arial" panose="020B0604020202020204" pitchFamily="34" charset="0"/>
              </a:rPr>
              <a:t>Подготовил:</a:t>
            </a:r>
            <a:r>
              <a:rPr lang="ru-RU" altLang="ko-KR" sz="2000" dirty="0">
                <a:solidFill>
                  <a:srgbClr val="402296"/>
                </a:solidFill>
                <a:cs typeface="Arial" panose="020B0604020202020204" pitchFamily="34" charset="0"/>
              </a:rPr>
              <a:t> </a:t>
            </a:r>
            <a:r>
              <a:rPr lang="ru-RU" altLang="ko-KR" sz="2000" dirty="0" smtClean="0">
                <a:solidFill>
                  <a:srgbClr val="402296"/>
                </a:solidFill>
                <a:cs typeface="Arial" panose="020B0604020202020204" pitchFamily="34" charset="0"/>
              </a:rPr>
              <a:t>воспитатель - </a:t>
            </a:r>
            <a:r>
              <a:rPr lang="ru-RU" altLang="ko-KR" sz="2000" dirty="0" smtClean="0">
                <a:solidFill>
                  <a:srgbClr val="402296"/>
                </a:solidFill>
                <a:cs typeface="Arial" panose="020B0604020202020204" pitchFamily="34" charset="0"/>
              </a:rPr>
              <a:t>Попова Юлия Викторовна </a:t>
            </a:r>
          </a:p>
          <a:p>
            <a:pPr algn="ctr"/>
            <a:r>
              <a:rPr lang="ru-RU" altLang="ko-KR" sz="2000" dirty="0" smtClean="0">
                <a:solidFill>
                  <a:srgbClr val="402296"/>
                </a:solidFill>
                <a:cs typeface="Arial" panose="020B0604020202020204" pitchFamily="34" charset="0"/>
              </a:rPr>
              <a:t>МБДОУ «Детский сад № 10 г. Кировска»</a:t>
            </a:r>
            <a:endParaRPr lang="ko-KR" altLang="en-US" sz="2000" dirty="0">
              <a:solidFill>
                <a:srgbClr val="402296"/>
              </a:solidFill>
              <a:cs typeface="Arial" panose="020B0604020202020204" pitchFamily="34" charset="0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83307787-6B9D-475A-A750-56F5F1523768}"/>
              </a:ext>
            </a:extLst>
          </p:cNvPr>
          <p:cNvSpPr/>
          <p:nvPr/>
        </p:nvSpPr>
        <p:spPr>
          <a:xfrm>
            <a:off x="2713467" y="3705677"/>
            <a:ext cx="6745757" cy="83099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algn="ctr"/>
            <a:r>
              <a:rPr lang="ru-RU" altLang="ko-KR" sz="2400" dirty="0">
                <a:solidFill>
                  <a:srgbClr val="402296"/>
                </a:solidFill>
                <a:latin typeface="Comic Sans MS" panose="030F0702030302020204" pitchFamily="66" charset="0"/>
              </a:rPr>
              <a:t>д</a:t>
            </a:r>
            <a:r>
              <a:rPr lang="ru-RU" altLang="ko-KR" sz="2400" dirty="0" smtClean="0">
                <a:solidFill>
                  <a:srgbClr val="402296"/>
                </a:solidFill>
                <a:latin typeface="Comic Sans MS" panose="030F0702030302020204" pitchFamily="66" charset="0"/>
              </a:rPr>
              <a:t>ля детей с ТМНР </a:t>
            </a:r>
          </a:p>
          <a:p>
            <a:pPr algn="ctr"/>
            <a:r>
              <a:rPr lang="ru-RU" altLang="ko-KR" sz="2400" dirty="0" smtClean="0">
                <a:solidFill>
                  <a:srgbClr val="402296"/>
                </a:solidFill>
                <a:latin typeface="Comic Sans MS" panose="030F0702030302020204" pitchFamily="66" charset="0"/>
              </a:rPr>
              <a:t>группа компенсирующего вида с 3 до 6 лет</a:t>
            </a:r>
            <a:endParaRPr lang="ko-KR" altLang="en-US" sz="2400" dirty="0">
              <a:solidFill>
                <a:srgbClr val="402296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11131825" y="6149008"/>
            <a:ext cx="874644" cy="583096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prstDash val="solid"/>
            <a:miter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5B6128-0F43-4D2A-8FB6-3F8050F48FDD}"/>
              </a:ext>
            </a:extLst>
          </p:cNvPr>
          <p:cNvSpPr txBox="1"/>
          <p:nvPr/>
        </p:nvSpPr>
        <p:spPr>
          <a:xfrm>
            <a:off x="2224040" y="1549134"/>
            <a:ext cx="7724610" cy="166199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altLang="ko-KR" sz="6600" b="1" dirty="0" smtClean="0">
                <a:solidFill>
                  <a:srgbClr val="FE495D"/>
                </a:solidFill>
                <a:latin typeface="Comic Sans MS" panose="030F0702030302020204" pitchFamily="66" charset="0"/>
              </a:rPr>
              <a:t>Игра</a:t>
            </a:r>
          </a:p>
          <a:p>
            <a:pPr algn="ctr"/>
            <a:r>
              <a:rPr lang="ru-RU" altLang="ko-KR" sz="3600" b="1" dirty="0" smtClean="0">
                <a:solidFill>
                  <a:srgbClr val="FE495D"/>
                </a:solidFill>
                <a:latin typeface="Comic Sans MS" panose="030F0702030302020204" pitchFamily="66" charset="0"/>
              </a:rPr>
              <a:t>«В мир здоровья торопись…»</a:t>
            </a:r>
            <a:endParaRPr lang="ko-KR" altLang="en-US" sz="3600" b="1" dirty="0">
              <a:solidFill>
                <a:srgbClr val="FE495D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24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F90F182-2BA9-48D2-8AA0-8E5EBFC7CAE0}"/>
              </a:ext>
            </a:extLst>
          </p:cNvPr>
          <p:cNvSpPr txBox="1"/>
          <p:nvPr/>
        </p:nvSpPr>
        <p:spPr>
          <a:xfrm>
            <a:off x="1444098" y="454714"/>
            <a:ext cx="8833928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altLang="ko-KR" sz="3200" dirty="0">
                <a:solidFill>
                  <a:srgbClr val="402296"/>
                </a:solidFill>
                <a:latin typeface="+mj-lt"/>
                <a:cs typeface="Arial" panose="020B0604020202020204" pitchFamily="34" charset="0"/>
              </a:rPr>
              <a:t>Ребята отгадайте </a:t>
            </a:r>
            <a:r>
              <a:rPr lang="ru-RU" altLang="ko-KR" sz="3200" dirty="0" smtClean="0">
                <a:solidFill>
                  <a:srgbClr val="402296"/>
                </a:solidFill>
                <a:latin typeface="+mj-lt"/>
                <a:cs typeface="Arial" panose="020B0604020202020204" pitchFamily="34" charset="0"/>
              </a:rPr>
              <a:t>загадку</a:t>
            </a:r>
            <a:endParaRPr lang="ru-RU" altLang="ko-KR" sz="3200" dirty="0">
              <a:solidFill>
                <a:srgbClr val="40229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4583631E-3705-462E-A299-D3900598D004}"/>
              </a:ext>
            </a:extLst>
          </p:cNvPr>
          <p:cNvSpPr/>
          <p:nvPr/>
        </p:nvSpPr>
        <p:spPr>
          <a:xfrm>
            <a:off x="4142274" y="3600159"/>
            <a:ext cx="3107933" cy="6463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rgbClr val="402296"/>
                </a:solidFill>
                <a:latin typeface="+mj-lt"/>
              </a:rPr>
              <a:t>01. </a:t>
            </a:r>
            <a:r>
              <a:rPr lang="ru-RU" altLang="ko-KR" sz="3600" dirty="0">
                <a:solidFill>
                  <a:srgbClr val="402296"/>
                </a:solidFill>
                <a:latin typeface="+mj-lt"/>
              </a:rPr>
              <a:t>Мойдодыр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52E2BD97-4E72-4177-BD31-B6F0720C284A}"/>
              </a:ext>
            </a:extLst>
          </p:cNvPr>
          <p:cNvSpPr/>
          <p:nvPr/>
        </p:nvSpPr>
        <p:spPr>
          <a:xfrm>
            <a:off x="4142273" y="5583309"/>
            <a:ext cx="3084507" cy="6463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rgbClr val="402296"/>
                </a:solidFill>
                <a:latin typeface="+mj-lt"/>
              </a:rPr>
              <a:t>03. </a:t>
            </a:r>
            <a:r>
              <a:rPr lang="ru-RU" altLang="ko-KR" sz="3600" dirty="0" err="1" smtClean="0">
                <a:solidFill>
                  <a:srgbClr val="402296"/>
                </a:solidFill>
                <a:latin typeface="+mj-lt"/>
              </a:rPr>
              <a:t>Мойребят</a:t>
            </a:r>
            <a:endParaRPr lang="ko-KR" altLang="en-US" sz="3600" dirty="0">
              <a:solidFill>
                <a:srgbClr val="402296"/>
              </a:solidFill>
              <a:latin typeface="+mj-lt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009B62D0-1A4D-4BD6-8282-3E86DF3B3EB9}"/>
              </a:ext>
            </a:extLst>
          </p:cNvPr>
          <p:cNvSpPr/>
          <p:nvPr/>
        </p:nvSpPr>
        <p:spPr>
          <a:xfrm>
            <a:off x="4142274" y="4591734"/>
            <a:ext cx="3084507" cy="6463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rgbClr val="402296"/>
                </a:solidFill>
                <a:latin typeface="+mj-lt"/>
              </a:rPr>
              <a:t>02. </a:t>
            </a:r>
            <a:r>
              <a:rPr lang="ru-RU" altLang="ko-KR" sz="3600" dirty="0" err="1" smtClean="0">
                <a:solidFill>
                  <a:srgbClr val="402296"/>
                </a:solidFill>
                <a:latin typeface="+mj-lt"/>
              </a:rPr>
              <a:t>Мойдопят</a:t>
            </a:r>
            <a:endParaRPr lang="ko-KR" altLang="en-US" sz="3600" dirty="0">
              <a:solidFill>
                <a:srgbClr val="402296"/>
              </a:solidFill>
              <a:latin typeface="+mj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049" y="-44960"/>
            <a:ext cx="3302421" cy="6769265"/>
          </a:xfrm>
          <a:prstGeom prst="rect">
            <a:avLst/>
          </a:prstGeom>
        </p:spPr>
      </p:pic>
      <p:pic>
        <p:nvPicPr>
          <p:cNvPr id="15" name="Picture 2" descr="https://cdn1.ozone.ru/s3/multimedia-s/6025928020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9" b="100000" l="9895" r="96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745220" y="557174"/>
            <a:ext cx="4568824" cy="608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757337" y="1545784"/>
            <a:ext cx="5858505" cy="1793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FF3333"/>
                </a:solidFill>
                <a:latin typeface="Nyala" panose="020005040703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Он </a:t>
            </a:r>
            <a:r>
              <a:rPr lang="ru-RU" sz="2800" dirty="0" err="1" smtClean="0">
                <a:solidFill>
                  <a:srgbClr val="FF3333"/>
                </a:solidFill>
                <a:latin typeface="Nyala" panose="020005040703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грязнуль</a:t>
            </a:r>
            <a:r>
              <a:rPr lang="ru-RU" sz="2800" dirty="0" smtClean="0">
                <a:solidFill>
                  <a:srgbClr val="FF3333"/>
                </a:solidFill>
                <a:latin typeface="Nyala" panose="020005040703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не любит очень. </a:t>
            </a:r>
          </a:p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FF3333"/>
                </a:solidFill>
                <a:latin typeface="Nyala" panose="020005040703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Сделать чище всех он хочет. </a:t>
            </a:r>
          </a:p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FF3333"/>
                </a:solidFill>
                <a:latin typeface="Nyala" panose="020005040703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Моет с мылом всех до дыр </a:t>
            </a:r>
          </a:p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FF3333"/>
                </a:solidFill>
                <a:latin typeface="Nyala" panose="020005040703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Умывальник …</a:t>
            </a:r>
            <a:endParaRPr lang="ru-RU" sz="2800" dirty="0">
              <a:solidFill>
                <a:srgbClr val="FF33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10720554" y="5690537"/>
            <a:ext cx="874644" cy="583096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prstDash val="solid"/>
            <a:miter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4750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-0.34127 -0.0171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70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384" y="3208621"/>
            <a:ext cx="3131498" cy="31314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B6C54F-A2B1-48A1-AC0D-C2523A746FC9}"/>
              </a:ext>
            </a:extLst>
          </p:cNvPr>
          <p:cNvSpPr txBox="1"/>
          <p:nvPr/>
        </p:nvSpPr>
        <p:spPr>
          <a:xfrm>
            <a:off x="1679036" y="577455"/>
            <a:ext cx="8833928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altLang="ko-KR" sz="2800" dirty="0" smtClean="0">
                <a:solidFill>
                  <a:srgbClr val="402296"/>
                </a:solidFill>
                <a:latin typeface="+mj-lt"/>
                <a:cs typeface="Arial" panose="020B0604020202020204" pitchFamily="34" charset="0"/>
              </a:rPr>
              <a:t>Найди предметы личной гигиены</a:t>
            </a:r>
            <a:endParaRPr lang="ko-KR" altLang="en-US" sz="2800" dirty="0">
              <a:solidFill>
                <a:srgbClr val="402296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5" name="Picture 16" descr="https://kartinkin.net/uploads/posts/2022-12/1670276964_40-kartinkin-net-p-utka-kartinka-dlya-detei-instagram-48.jp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71" b="90000" l="10000" r="92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543" y="1511296"/>
            <a:ext cx="2123181" cy="145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s://pickimage.ru/wp-content/uploads/2020/12/zubnayapasta1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48" b="99048" l="14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15367">
            <a:off x="4645139" y="1485542"/>
            <a:ext cx="1912179" cy="143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151" y="1469589"/>
            <a:ext cx="2279674" cy="1583107"/>
          </a:xfrm>
          <a:prstGeom prst="rect">
            <a:avLst/>
          </a:prstGeom>
        </p:spPr>
      </p:pic>
      <p:pic>
        <p:nvPicPr>
          <p:cNvPr id="9" name="Picture 4" descr="https://thumbs.dreamstime.com/b/%D1%80%D0%BE%D0%B7%D0%BE%D0%B2%D0%B0%D1%8F-%D0%B7%D1%83%D0%B1%D0%BD%D0%B0%D1%8F-%D1%89%D0%B5%D1%82%D0%BA%D0%B0-%D1%81-%D0%B7%D1%83%D0%B1%D0%BD%D0%BE%D0%B9-%D0%BF%D0%B0%D1%81%D1%82%D0%BE%D0%B9-33689423.jpg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900" b="98779" l="6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0960">
            <a:off x="384915" y="1879208"/>
            <a:ext cx="1658336" cy="76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84" y="1710805"/>
            <a:ext cx="1555173" cy="10335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066" y="1757781"/>
            <a:ext cx="1828114" cy="12229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093" y="1366565"/>
            <a:ext cx="1742644" cy="1614124"/>
          </a:xfrm>
          <a:prstGeom prst="rect">
            <a:avLst/>
          </a:prstGeom>
        </p:spPr>
      </p:pic>
      <p:pic>
        <p:nvPicPr>
          <p:cNvPr id="11" name="Picture 10" descr="https://www.nicepng.com/png/detail/327-3273373_file-hair-hair-comb-clip-art.png"/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21527">
            <a:off x="10185244" y="1893044"/>
            <a:ext cx="2140711" cy="73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.pinimg.com/736x/cd/ae/76/cdae76d89993a0d4e166d4d8978db9b7--people-illustration-illustrations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8312" l="0" r="97418">
                        <a14:foregroundMark x1="64674" y1="38678" x2="65625" y2="33333"/>
                        <a14:foregroundMark x1="67120" y1="39803" x2="73098" y2="33615"/>
                        <a14:foregroundMark x1="74728" y1="39803" x2="81522" y2="36709"/>
                        <a14:foregroundMark x1="85326" y1="39944" x2="90353" y2="41069"/>
                        <a14:foregroundMark x1="31386" y1="57806" x2="87500" y2="57384"/>
                        <a14:foregroundMark x1="69973" y1="53305" x2="72690" y2="51617"/>
                        <a14:foregroundMark x1="54212" y1="91421" x2="66712" y2="92405"/>
                        <a14:foregroundMark x1="68478" y1="89311" x2="71332" y2="88326"/>
                        <a14:foregroundMark x1="72554" y1="92546" x2="94022" y2="8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82" y="2873088"/>
            <a:ext cx="3595051" cy="34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Управляющая кнопка: далее 20">
            <a:hlinkClick r:id="" action="ppaction://hlinkshowjump?jump=nextslide" highlightClick="1"/>
          </p:cNvPr>
          <p:cNvSpPr/>
          <p:nvPr/>
        </p:nvSpPr>
        <p:spPr>
          <a:xfrm>
            <a:off x="10705782" y="5500557"/>
            <a:ext cx="914101" cy="592446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prstDash val="solid"/>
            <a:miter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595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0579 L 0.41185 0.356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94" y="18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37396 0.2291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98" y="11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22644 0.2703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5" y="135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17135 0.2349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8" y="1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-0.24102 0.350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1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F90F182-2BA9-48D2-8AA0-8E5EBFC7CAE0}"/>
              </a:ext>
            </a:extLst>
          </p:cNvPr>
          <p:cNvSpPr txBox="1"/>
          <p:nvPr/>
        </p:nvSpPr>
        <p:spPr>
          <a:xfrm>
            <a:off x="1444098" y="454714"/>
            <a:ext cx="8833928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altLang="ko-KR" sz="3200" dirty="0">
                <a:solidFill>
                  <a:srgbClr val="402296"/>
                </a:solidFill>
                <a:latin typeface="+mj-lt"/>
                <a:cs typeface="Arial" panose="020B0604020202020204" pitchFamily="34" charset="0"/>
              </a:rPr>
              <a:t>Ребята отгадайте </a:t>
            </a:r>
            <a:r>
              <a:rPr lang="ru-RU" altLang="ko-KR" sz="3200" dirty="0" smtClean="0">
                <a:solidFill>
                  <a:srgbClr val="402296"/>
                </a:solidFill>
                <a:latin typeface="+mj-lt"/>
                <a:cs typeface="Arial" panose="020B0604020202020204" pitchFamily="34" charset="0"/>
              </a:rPr>
              <a:t>загадку</a:t>
            </a:r>
            <a:endParaRPr lang="ru-RU" altLang="ko-KR" sz="3200" dirty="0">
              <a:solidFill>
                <a:srgbClr val="40229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4583631E-3705-462E-A299-D3900598D004}"/>
              </a:ext>
            </a:extLst>
          </p:cNvPr>
          <p:cNvSpPr/>
          <p:nvPr/>
        </p:nvSpPr>
        <p:spPr>
          <a:xfrm>
            <a:off x="4256315" y="3452088"/>
            <a:ext cx="3107933" cy="6463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rgbClr val="402296"/>
                </a:solidFill>
                <a:latin typeface="+mj-lt"/>
              </a:rPr>
              <a:t>01. </a:t>
            </a:r>
            <a:r>
              <a:rPr lang="ru-RU" altLang="ko-KR" sz="3600" dirty="0" err="1" smtClean="0">
                <a:solidFill>
                  <a:srgbClr val="402296"/>
                </a:solidFill>
                <a:latin typeface="+mj-lt"/>
              </a:rPr>
              <a:t>Ухболит</a:t>
            </a:r>
            <a:endParaRPr lang="ru-RU" altLang="ko-KR" sz="3600" dirty="0">
              <a:solidFill>
                <a:srgbClr val="402296"/>
              </a:solidFill>
              <a:latin typeface="+mj-lt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52E2BD97-4E72-4177-BD31-B6F0720C284A}"/>
              </a:ext>
            </a:extLst>
          </p:cNvPr>
          <p:cNvSpPr/>
          <p:nvPr/>
        </p:nvSpPr>
        <p:spPr>
          <a:xfrm>
            <a:off x="4268027" y="5384454"/>
            <a:ext cx="3084507" cy="6463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rgbClr val="402296"/>
                </a:solidFill>
                <a:latin typeface="+mj-lt"/>
              </a:rPr>
              <a:t>03. </a:t>
            </a:r>
            <a:r>
              <a:rPr lang="ru-RU" altLang="ko-KR" sz="3600" dirty="0" smtClean="0">
                <a:solidFill>
                  <a:srgbClr val="402296"/>
                </a:solidFill>
                <a:latin typeface="+mj-lt"/>
              </a:rPr>
              <a:t>Айболит</a:t>
            </a:r>
            <a:endParaRPr lang="ko-KR" altLang="en-US" sz="3600" dirty="0">
              <a:solidFill>
                <a:srgbClr val="402296"/>
              </a:solidFill>
              <a:latin typeface="+mj-lt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009B62D0-1A4D-4BD6-8282-3E86DF3B3EB9}"/>
              </a:ext>
            </a:extLst>
          </p:cNvPr>
          <p:cNvSpPr/>
          <p:nvPr/>
        </p:nvSpPr>
        <p:spPr>
          <a:xfrm>
            <a:off x="4256315" y="4418271"/>
            <a:ext cx="3084507" cy="6463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rgbClr val="402296"/>
                </a:solidFill>
                <a:latin typeface="+mj-lt"/>
              </a:rPr>
              <a:t>02. </a:t>
            </a:r>
            <a:r>
              <a:rPr lang="ru-RU" altLang="ko-KR" sz="3600" dirty="0" err="1" smtClean="0">
                <a:solidFill>
                  <a:srgbClr val="402296"/>
                </a:solidFill>
                <a:latin typeface="+mj-lt"/>
              </a:rPr>
              <a:t>Охболит</a:t>
            </a:r>
            <a:endParaRPr lang="ko-KR" altLang="en-US" sz="3600" dirty="0">
              <a:solidFill>
                <a:srgbClr val="402296"/>
              </a:solidFill>
              <a:latin typeface="+mj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6884" y="0"/>
            <a:ext cx="3302421" cy="676926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658962" y="1554727"/>
            <a:ext cx="5858505" cy="1793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2800" dirty="0">
                <a:solidFill>
                  <a:srgbClr val="FF3333"/>
                </a:solidFill>
                <a:latin typeface="Nyala" panose="020005040703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Берегись болезнь любая:</a:t>
            </a:r>
          </a:p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2800" dirty="0">
                <a:solidFill>
                  <a:srgbClr val="FF3333"/>
                </a:solidFill>
                <a:latin typeface="Nyala" panose="020005040703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Грипп, ангина и бронхит.</a:t>
            </a:r>
          </a:p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2800" dirty="0">
                <a:solidFill>
                  <a:srgbClr val="FF3333"/>
                </a:solidFill>
                <a:latin typeface="Nyala" panose="020005040703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Всех на бой вас вызывает</a:t>
            </a:r>
          </a:p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2800" dirty="0">
                <a:solidFill>
                  <a:srgbClr val="FF3333"/>
                </a:solidFill>
                <a:latin typeface="Nyala" panose="020005040703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Славный доктор …</a:t>
            </a:r>
          </a:p>
        </p:txBody>
      </p:sp>
      <p:pic>
        <p:nvPicPr>
          <p:cNvPr id="9" name="Picture 2" descr="Картинки по запросу врач рисунок 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92000" y="1554727"/>
            <a:ext cx="3653706" cy="4699300"/>
          </a:xfrm>
          <a:prstGeom prst="rect">
            <a:avLst/>
          </a:prstGeom>
          <a:noFill/>
        </p:spPr>
      </p:pic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10748674" y="5707619"/>
            <a:ext cx="820270" cy="480861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prstDash val="solid"/>
            <a:miter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7200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-0.35026 -0.0025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13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4B6C54F-A2B1-48A1-AC0D-C2523A746FC9}"/>
              </a:ext>
            </a:extLst>
          </p:cNvPr>
          <p:cNvSpPr txBox="1"/>
          <p:nvPr/>
        </p:nvSpPr>
        <p:spPr>
          <a:xfrm>
            <a:off x="1626784" y="475255"/>
            <a:ext cx="8833928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altLang="ko-KR" sz="2800" dirty="0" smtClean="0">
                <a:solidFill>
                  <a:srgbClr val="402296"/>
                </a:solidFill>
                <a:latin typeface="+mj-lt"/>
                <a:cs typeface="Arial" panose="020B0604020202020204" pitchFamily="34" charset="0"/>
              </a:rPr>
              <a:t>Найди </a:t>
            </a:r>
            <a:r>
              <a:rPr lang="ru-RU" altLang="ko-KR" sz="2800" dirty="0" smtClean="0">
                <a:solidFill>
                  <a:srgbClr val="402296"/>
                </a:solidFill>
                <a:latin typeface="+mj-lt"/>
                <a:cs typeface="Arial" panose="020B0604020202020204" pitchFamily="34" charset="0"/>
              </a:rPr>
              <a:t>лишний предмет</a:t>
            </a:r>
            <a:endParaRPr lang="ko-KR" altLang="en-US" sz="2800" dirty="0">
              <a:solidFill>
                <a:srgbClr val="402296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2" name="Picture 2" descr="Картинки по запросу врач рисунок 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05198" y="1498027"/>
            <a:ext cx="3547377" cy="4562543"/>
          </a:xfrm>
          <a:prstGeom prst="rect">
            <a:avLst/>
          </a:prstGeom>
          <a:noFill/>
        </p:spPr>
      </p:pic>
      <p:pic>
        <p:nvPicPr>
          <p:cNvPr id="17" name="Picture 4" descr="https://zagadki-dlya-detej.ru/wp-content/uploads/2021/07/yod_pr_3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922" y="3127848"/>
            <a:ext cx="2641934" cy="176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173" y="1647892"/>
            <a:ext cx="3293067" cy="264161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6" b="99362" l="10000" r="759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52" y="4245126"/>
            <a:ext cx="3796028" cy="212396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953" y="1983946"/>
            <a:ext cx="3515135" cy="1914493"/>
          </a:xfrm>
          <a:prstGeom prst="rect">
            <a:avLst/>
          </a:prstGeom>
        </p:spPr>
      </p:pic>
      <p:pic>
        <p:nvPicPr>
          <p:cNvPr id="22" name="Picture 8" descr="https://static.vecteezy.com/system/resources/previews/003/190/287/original/medical-digital-thermometer-vector.jpg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740" l="7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23411" y="4148574"/>
            <a:ext cx="1680109" cy="168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Объект 8"/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67" b="98444" l="5778" r="94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8012">
            <a:off x="5562158" y="3818524"/>
            <a:ext cx="2536596" cy="2536596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10824882" y="6060570"/>
            <a:ext cx="903292" cy="499256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prstDash val="solid"/>
            <a:miter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784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화살표 연결선 2">
            <a:extLst>
              <a:ext uri="{FF2B5EF4-FFF2-40B4-BE49-F238E27FC236}">
                <a16:creationId xmlns:a16="http://schemas.microsoft.com/office/drawing/2014/main" id="{3622E114-56C7-4D8E-855F-74377AFDF16C}"/>
              </a:ext>
            </a:extLst>
          </p:cNvPr>
          <p:cNvCxnSpPr>
            <a:cxnSpLocks/>
          </p:cNvCxnSpPr>
          <p:nvPr/>
        </p:nvCxnSpPr>
        <p:spPr>
          <a:xfrm flipV="1">
            <a:off x="7292596" y="2909603"/>
            <a:ext cx="663713" cy="480719"/>
          </a:xfrm>
          <a:prstGeom prst="straightConnector1">
            <a:avLst/>
          </a:prstGeom>
          <a:noFill/>
          <a:ln w="12700">
            <a:solidFill>
              <a:srgbClr val="402296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E34FD7B3-D6C2-4D57-8AA6-E32797C8B4D6}"/>
              </a:ext>
            </a:extLst>
          </p:cNvPr>
          <p:cNvCxnSpPr>
            <a:cxnSpLocks/>
          </p:cNvCxnSpPr>
          <p:nvPr/>
        </p:nvCxnSpPr>
        <p:spPr>
          <a:xfrm>
            <a:off x="7466300" y="4509236"/>
            <a:ext cx="725200" cy="308481"/>
          </a:xfrm>
          <a:prstGeom prst="straightConnector1">
            <a:avLst/>
          </a:prstGeom>
          <a:noFill/>
          <a:ln w="12700">
            <a:solidFill>
              <a:srgbClr val="402296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D8C1375-567D-4BC4-8B17-F3668F9C6837}"/>
              </a:ext>
            </a:extLst>
          </p:cNvPr>
          <p:cNvSpPr txBox="1"/>
          <p:nvPr/>
        </p:nvSpPr>
        <p:spPr>
          <a:xfrm>
            <a:off x="1679036" y="577455"/>
            <a:ext cx="8833928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altLang="ko-KR" sz="2800" dirty="0" smtClean="0">
                <a:solidFill>
                  <a:srgbClr val="402296"/>
                </a:solidFill>
                <a:latin typeface="+mj-lt"/>
                <a:cs typeface="Arial" panose="020B0604020202020204" pitchFamily="34" charset="0"/>
              </a:rPr>
              <a:t>Найди тень лыжника</a:t>
            </a:r>
            <a:endParaRPr lang="ko-KR" altLang="en-US" sz="2800" dirty="0">
              <a:solidFill>
                <a:srgbClr val="402296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4348" y="218805"/>
            <a:ext cx="3094482" cy="6343034"/>
          </a:xfrm>
          <a:prstGeom prst="rect">
            <a:avLst/>
          </a:prstGeom>
        </p:spPr>
      </p:pic>
      <p:pic>
        <p:nvPicPr>
          <p:cNvPr id="19" name="Объект 3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" b="100000" l="619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36" y="2631610"/>
            <a:ext cx="2342235" cy="2344781"/>
          </a:xfrm>
          <a:prstGeom prst="rect">
            <a:avLst/>
          </a:prstGeom>
        </p:spPr>
      </p:pic>
      <p:pic>
        <p:nvPicPr>
          <p:cNvPr id="34" name="Объект 3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" b="100000" l="619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015" y="1670986"/>
            <a:ext cx="1952304" cy="195442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877">
                        <a14:foregroundMark x1="76049" y1="49042" x2="96667" y2="65262"/>
                        <a14:foregroundMark x1="80123" y1="49936" x2="85062" y2="67816"/>
                        <a14:foregroundMark x1="37284" y1="45211" x2="37284" y2="45211"/>
                        <a14:foregroundMark x1="50494" y1="38825" x2="50494" y2="38825"/>
                        <a14:foregroundMark x1="50494" y1="47765" x2="50494" y2="47765"/>
                        <a14:foregroundMark x1="8025" y1="27331" x2="14691" y2="3576"/>
                        <a14:foregroundMark x1="37778" y1="63985" x2="57531" y2="81481"/>
                        <a14:foregroundMark x1="16296" y1="91188" x2="35679" y2="85313"/>
                        <a14:foregroundMark x1="61235" y1="80204" x2="86667" y2="86462"/>
                        <a14:foregroundMark x1="66543" y1="86462" x2="84691" y2="87739"/>
                        <a14:foregroundMark x1="65309" y1="75479" x2="87160" y2="81865"/>
                        <a14:foregroundMark x1="90000" y1="69093" x2="83827" y2="79310"/>
                        <a14:foregroundMark x1="83457" y1="72542" x2="83457" y2="72542"/>
                        <a14:foregroundMark x1="80494" y1="76373" x2="80494" y2="76373"/>
                        <a14:foregroundMark x1="84198" y1="52107" x2="84198" y2="52107"/>
                        <a14:foregroundMark x1="18765" y1="86079" x2="33210" y2="82759"/>
                        <a14:foregroundMark x1="69012" y1="63985" x2="76790" y2="48659"/>
                        <a14:foregroundMark x1="79753" y1="50319" x2="87901" y2="51596"/>
                        <a14:foregroundMark x1="80494" y1="70370" x2="86667" y2="69476"/>
                        <a14:foregroundMark x1="82593" y1="78033" x2="84691" y2="72925"/>
                        <a14:foregroundMark x1="49259" y1="35504" x2="51358" y2="38825"/>
                        <a14:foregroundMark x1="58765" y1="79693" x2="88395" y2="87356"/>
                        <a14:foregroundMark x1="58272" y1="82248" x2="75185" y2="89017"/>
                        <a14:foregroundMark x1="55679" y1="45722" x2="62593" y2="53001"/>
                        <a14:foregroundMark x1="59877" y1="51596" x2="63086" y2="51980"/>
                        <a14:foregroundMark x1="56543" y1="46232" x2="60741" y2="51596"/>
                      </a14:backgroundRemoval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573" y="4311906"/>
            <a:ext cx="2017951" cy="1952148"/>
          </a:xfrm>
          <a:prstGeom prst="rect">
            <a:avLst/>
          </a:prstGeom>
        </p:spPr>
      </p:pic>
      <p:pic>
        <p:nvPicPr>
          <p:cNvPr id="21" name="Объект 3"/>
          <p:cNvPicPr>
            <a:picLocks noChangeAspect="1"/>
          </p:cNvPicPr>
          <p:nvPr/>
        </p:nvPicPr>
        <p:blipFill>
          <a:blip r:embed="rId9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" b="100000" l="6196" r="100000"/>
                    </a14:imgEffect>
                    <a14:imgEffect>
                      <a14:sharpenSoften amount="-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022" y="1617454"/>
            <a:ext cx="2033348" cy="2035559"/>
          </a:xfrm>
          <a:prstGeom prst="rect">
            <a:avLst/>
          </a:prstGeom>
        </p:spPr>
      </p:pic>
      <p:cxnSp>
        <p:nvCxnSpPr>
          <p:cNvPr id="22" name="직선 화살표 연결선 9">
            <a:extLst>
              <a:ext uri="{FF2B5EF4-FFF2-40B4-BE49-F238E27FC236}">
                <a16:creationId xmlns:a16="http://schemas.microsoft.com/office/drawing/2014/main" id="{E34FD7B3-D6C2-4D57-8AA6-E32797C8B4D6}"/>
              </a:ext>
            </a:extLst>
          </p:cNvPr>
          <p:cNvCxnSpPr>
            <a:cxnSpLocks/>
          </p:cNvCxnSpPr>
          <p:nvPr/>
        </p:nvCxnSpPr>
        <p:spPr>
          <a:xfrm flipH="1" flipV="1">
            <a:off x="4841955" y="2909603"/>
            <a:ext cx="735779" cy="354497"/>
          </a:xfrm>
          <a:prstGeom prst="straightConnector1">
            <a:avLst/>
          </a:prstGeom>
          <a:noFill/>
          <a:ln w="12700">
            <a:solidFill>
              <a:srgbClr val="402296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" name="직선 화살표 연결선 9">
            <a:extLst>
              <a:ext uri="{FF2B5EF4-FFF2-40B4-BE49-F238E27FC236}">
                <a16:creationId xmlns:a16="http://schemas.microsoft.com/office/drawing/2014/main" id="{E34FD7B3-D6C2-4D57-8AA6-E32797C8B4D6}"/>
              </a:ext>
            </a:extLst>
          </p:cNvPr>
          <p:cNvCxnSpPr>
            <a:cxnSpLocks/>
          </p:cNvCxnSpPr>
          <p:nvPr/>
        </p:nvCxnSpPr>
        <p:spPr>
          <a:xfrm flipH="1">
            <a:off x="4852554" y="4509236"/>
            <a:ext cx="714582" cy="308481"/>
          </a:xfrm>
          <a:prstGeom prst="straightConnector1">
            <a:avLst/>
          </a:prstGeom>
          <a:noFill/>
          <a:ln w="12700">
            <a:solidFill>
              <a:srgbClr val="402296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10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0" b="100000" l="111" r="94889">
                        <a14:foregroundMark x1="48333" y1="14375" x2="55778" y2="10125"/>
                        <a14:foregroundMark x1="56333" y1="15750" x2="57889" y2="10250"/>
                        <a14:foregroundMark x1="60111" y1="10500" x2="65222" y2="11375"/>
                        <a14:foregroundMark x1="69444" y1="9750" x2="73333" y2="16000"/>
                        <a14:foregroundMark x1="18222" y1="53375" x2="8333" y2="59625"/>
                        <a14:foregroundMark x1="11778" y1="59000" x2="11000" y2="68875"/>
                        <a14:foregroundMark x1="8889" y1="70875" x2="8111" y2="69500"/>
                        <a14:foregroundMark x1="44667" y1="77625" x2="42111" y2="90125"/>
                        <a14:foregroundMark x1="37778" y1="89750" x2="52889" y2="93500"/>
                        <a14:foregroundMark x1="66333" y1="16625" x2="66333" y2="16625"/>
                      </a14:backgroundRemoval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380" y="1646591"/>
            <a:ext cx="2450641" cy="217834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2" cstate="hqprint">
            <a:clrChange>
              <a:clrFrom>
                <a:srgbClr val="FBD1A8"/>
              </a:clrFrom>
              <a:clrTo>
                <a:srgbClr val="FBD1A8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GlowEdg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962" y="4130049"/>
            <a:ext cx="1707204" cy="2134005"/>
          </a:xfrm>
          <a:prstGeom prst="rect">
            <a:avLst/>
          </a:prstGeom>
        </p:spPr>
      </p:pic>
      <p:sp>
        <p:nvSpPr>
          <p:cNvPr id="38" name="Управляющая кнопка: далее 37">
            <a:hlinkClick r:id="" action="ppaction://hlinkshowjump?jump=nextslide" highlightClick="1"/>
          </p:cNvPr>
          <p:cNvSpPr/>
          <p:nvPr/>
        </p:nvSpPr>
        <p:spPr>
          <a:xfrm>
            <a:off x="10731680" y="5764798"/>
            <a:ext cx="903292" cy="499256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prstDash val="solid"/>
            <a:miter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228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D8C1375-567D-4BC4-8B17-F3668F9C6837}"/>
              </a:ext>
            </a:extLst>
          </p:cNvPr>
          <p:cNvSpPr txBox="1"/>
          <p:nvPr/>
        </p:nvSpPr>
        <p:spPr>
          <a:xfrm>
            <a:off x="1679036" y="577455"/>
            <a:ext cx="8833928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altLang="ko-KR" sz="2800" dirty="0" smtClean="0">
                <a:solidFill>
                  <a:srgbClr val="402296"/>
                </a:solidFill>
                <a:latin typeface="+mj-lt"/>
                <a:cs typeface="Arial" panose="020B0604020202020204" pitchFamily="34" charset="0"/>
              </a:rPr>
              <a:t>Найди зимние виды спорта</a:t>
            </a:r>
            <a:endParaRPr lang="ko-KR" altLang="en-US" sz="2800" dirty="0">
              <a:solidFill>
                <a:srgbClr val="402296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13485" y="439646"/>
            <a:ext cx="3094482" cy="6343034"/>
          </a:xfrm>
          <a:prstGeom prst="rect">
            <a:avLst/>
          </a:prstGeom>
        </p:spPr>
      </p:pic>
      <p:pic>
        <p:nvPicPr>
          <p:cNvPr id="4098" name="Picture 2" descr="https://media.baamboozle.com/uploads/images/369934/1639451531_168473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43" y="2622177"/>
            <a:ext cx="7187298" cy="405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705" y="1074635"/>
            <a:ext cx="1845497" cy="230687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877">
                        <a14:foregroundMark x1="76049" y1="49042" x2="96667" y2="65262"/>
                        <a14:foregroundMark x1="80123" y1="49936" x2="85062" y2="67816"/>
                        <a14:foregroundMark x1="37284" y1="45211" x2="37284" y2="45211"/>
                        <a14:foregroundMark x1="50494" y1="38825" x2="50494" y2="38825"/>
                        <a14:foregroundMark x1="50494" y1="47765" x2="50494" y2="47765"/>
                        <a14:foregroundMark x1="8025" y1="27331" x2="14691" y2="3576"/>
                        <a14:foregroundMark x1="37778" y1="63985" x2="57531" y2="81481"/>
                        <a14:foregroundMark x1="16296" y1="91188" x2="35679" y2="85313"/>
                        <a14:foregroundMark x1="61235" y1="80204" x2="86667" y2="86462"/>
                        <a14:foregroundMark x1="66543" y1="86462" x2="84691" y2="87739"/>
                        <a14:foregroundMark x1="65309" y1="75479" x2="87160" y2="81865"/>
                        <a14:foregroundMark x1="90000" y1="69093" x2="83827" y2="79310"/>
                        <a14:foregroundMark x1="83457" y1="72542" x2="83457" y2="72542"/>
                        <a14:foregroundMark x1="80494" y1="76373" x2="80494" y2="76373"/>
                        <a14:foregroundMark x1="84198" y1="52107" x2="84198" y2="52107"/>
                        <a14:foregroundMark x1="18765" y1="86079" x2="33210" y2="82759"/>
                        <a14:foregroundMark x1="69012" y1="63985" x2="76790" y2="48659"/>
                        <a14:foregroundMark x1="79753" y1="50319" x2="87901" y2="51596"/>
                        <a14:foregroundMark x1="80494" y1="70370" x2="86667" y2="69476"/>
                        <a14:foregroundMark x1="82593" y1="78033" x2="84691" y2="72925"/>
                        <a14:foregroundMark x1="49259" y1="35504" x2="51358" y2="38825"/>
                        <a14:foregroundMark x1="58765" y1="79693" x2="88395" y2="87356"/>
                        <a14:foregroundMark x1="58272" y1="82248" x2="75185" y2="890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675" y="1238484"/>
            <a:ext cx="2311165" cy="22358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2174" l="3696" r="92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723" y="847017"/>
            <a:ext cx="2422122" cy="242212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0" b="100000" l="111" r="94889">
                        <a14:foregroundMark x1="48333" y1="14375" x2="55778" y2="10125"/>
                        <a14:foregroundMark x1="56333" y1="15750" x2="57889" y2="10250"/>
                        <a14:foregroundMark x1="60111" y1="10500" x2="65222" y2="11375"/>
                        <a14:foregroundMark x1="69444" y1="9750" x2="73333" y2="16000"/>
                        <a14:foregroundMark x1="18222" y1="53375" x2="8333" y2="59625"/>
                        <a14:foregroundMark x1="11778" y1="59000" x2="11000" y2="68875"/>
                        <a14:foregroundMark x1="8889" y1="70875" x2="8111" y2="69500"/>
                        <a14:foregroundMark x1="44667" y1="77625" x2="42111" y2="90125"/>
                        <a14:foregroundMark x1="37778" y1="89750" x2="52889" y2="93500"/>
                        <a14:foregroundMark x1="66333" y1="16625" x2="66333" y2="1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524" y="959911"/>
            <a:ext cx="2724294" cy="2421594"/>
          </a:xfrm>
          <a:prstGeom prst="rect">
            <a:avLst/>
          </a:prstGeom>
        </p:spPr>
      </p:pic>
      <p:sp>
        <p:nvSpPr>
          <p:cNvPr id="33" name="Управляющая кнопка: далее 32">
            <a:hlinkClick r:id="" action="ppaction://hlinkshowjump?jump=nextslide" highlightClick="1"/>
          </p:cNvPr>
          <p:cNvSpPr/>
          <p:nvPr/>
        </p:nvSpPr>
        <p:spPr>
          <a:xfrm>
            <a:off x="10771094" y="5791629"/>
            <a:ext cx="903292" cy="499256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prstDash val="solid"/>
            <a:miter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748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10274 0.4717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3" y="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48148E-6 L -0.19505 0.4604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53" y="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D8C1375-567D-4BC4-8B17-F3668F9C6837}"/>
              </a:ext>
            </a:extLst>
          </p:cNvPr>
          <p:cNvSpPr txBox="1"/>
          <p:nvPr/>
        </p:nvSpPr>
        <p:spPr>
          <a:xfrm>
            <a:off x="1679036" y="474783"/>
            <a:ext cx="8833928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altLang="ko-KR" sz="2800" dirty="0" smtClean="0">
                <a:solidFill>
                  <a:srgbClr val="402296"/>
                </a:solidFill>
                <a:latin typeface="+mj-lt"/>
                <a:cs typeface="Arial" panose="020B0604020202020204" pitchFamily="34" charset="0"/>
              </a:rPr>
              <a:t>Найди летние виды спорта</a:t>
            </a:r>
            <a:endParaRPr lang="ko-KR" altLang="en-US" sz="2800" dirty="0">
              <a:solidFill>
                <a:srgbClr val="402296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63530" y="474783"/>
            <a:ext cx="3094482" cy="6343034"/>
          </a:xfrm>
          <a:prstGeom prst="rect">
            <a:avLst/>
          </a:prstGeom>
        </p:spPr>
      </p:pic>
      <p:pic>
        <p:nvPicPr>
          <p:cNvPr id="6146" name="Picture 2" descr="https://mir-s3-cdn-cf.behance.net/project_modules/fs/99cdf754374185.5959224b1da7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2" y="2519073"/>
            <a:ext cx="7109032" cy="399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38" b="98453" l="6500" r="91900">
                        <a14:foregroundMark x1="73900" y1="29787" x2="86600" y2="18279"/>
                        <a14:foregroundMark x1="73900" y1="18085" x2="86200" y2="30174"/>
                        <a14:foregroundMark x1="74900" y1="18279" x2="82000" y2="16248"/>
                        <a14:foregroundMark x1="75100" y1="29787" x2="84000" y2="30948"/>
                        <a14:foregroundMark x1="88500" y1="23308" x2="88500" y2="27079"/>
                        <a14:foregroundMark x1="71800" y1="22147" x2="71800" y2="24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414" y="705222"/>
            <a:ext cx="2545283" cy="2631823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9" b="100000" l="619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272" y="1043247"/>
            <a:ext cx="2223946" cy="22263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7125" l="10000" r="95333">
                        <a14:foregroundMark x1="54556" y1="57750" x2="54444" y2="59375"/>
                        <a14:foregroundMark x1="54778" y1="57500" x2="55444" y2="57375"/>
                        <a14:foregroundMark x1="53000" y1="71125" x2="53667" y2="69750"/>
                        <a14:foregroundMark x1="65889" y1="80250" x2="68889" y2="80125"/>
                        <a14:foregroundMark x1="65556" y1="72250" x2="68000" y2="73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79799"/>
            <a:ext cx="3028676" cy="2692156"/>
          </a:xfrm>
          <a:prstGeom prst="rect">
            <a:avLst/>
          </a:prstGeom>
        </p:spPr>
      </p:pic>
      <p:pic>
        <p:nvPicPr>
          <p:cNvPr id="6148" name="Picture 4" descr="https://cdn5.vectorstock.com/i/1000x1000/35/99/snowboarding-girl-character-cartoon-vector-27633599.jpg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" b="92870" l="654" r="897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573" y="772656"/>
            <a:ext cx="2179731" cy="256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10794658" y="5751288"/>
            <a:ext cx="903292" cy="499256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prstDash val="solid"/>
            <a:miter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956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07407E-6 L 0.14857 0.4583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2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7 L -0.0125 0.3673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1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ytimg.com/vi/y47dKT8uw9g/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100000">
                        <a14:foregroundMark x1="80859" y1="54861" x2="75078" y2="8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3061" y="902859"/>
            <a:ext cx="8817883" cy="496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5B6128-0F43-4D2A-8FB6-3F8050F48FDD}"/>
              </a:ext>
            </a:extLst>
          </p:cNvPr>
          <p:cNvSpPr txBox="1"/>
          <p:nvPr/>
        </p:nvSpPr>
        <p:spPr>
          <a:xfrm>
            <a:off x="2340867" y="5308920"/>
            <a:ext cx="7532003" cy="110799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altLang="ko-KR" sz="6600" b="1" dirty="0" smtClean="0">
                <a:solidFill>
                  <a:srgbClr val="FE495D"/>
                </a:solidFill>
                <a:latin typeface="Comic Sans MS" panose="030F0702030302020204" pitchFamily="66" charset="0"/>
              </a:rPr>
              <a:t>МОЛОДЕЦ!</a:t>
            </a:r>
            <a:endParaRPr lang="ko-KR" altLang="en-US" sz="6600" b="1" dirty="0">
              <a:solidFill>
                <a:srgbClr val="FE495D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33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 Black - Montserrat Light">
      <a:majorFont>
        <a:latin typeface="Montserrat Black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402296"/>
        </a:solidFill>
        <a:ln w="127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3001</TotalTime>
  <Words>121</Words>
  <Application>Microsoft Office PowerPoint</Application>
  <PresentationFormat>Широкоэкранный</PresentationFormat>
  <Paragraphs>28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9" baseType="lpstr">
      <vt:lpstr>Nyala</vt:lpstr>
      <vt:lpstr>Montserrat Light</vt:lpstr>
      <vt:lpstr>Times New Roman</vt:lpstr>
      <vt:lpstr>Calibri</vt:lpstr>
      <vt:lpstr>Comic Sans MS</vt:lpstr>
      <vt:lpstr>Arial Unicode MS</vt:lpstr>
      <vt:lpstr>Montserrat Black</vt:lpstr>
      <vt:lpstr>Arial</vt:lpstr>
      <vt:lpstr>맑은 고딕</vt:lpstr>
      <vt:lpstr>PPTMON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Пользователь Windows</cp:lastModifiedBy>
  <cp:revision>234</cp:revision>
  <dcterms:created xsi:type="dcterms:W3CDTF">2019-04-06T05:20:47Z</dcterms:created>
  <dcterms:modified xsi:type="dcterms:W3CDTF">2023-03-04T12:11:03Z</dcterms:modified>
</cp:coreProperties>
</file>