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72" r:id="rId5"/>
    <p:sldId id="280" r:id="rId6"/>
    <p:sldId id="274" r:id="rId7"/>
    <p:sldId id="275" r:id="rId8"/>
    <p:sldId id="276" r:id="rId9"/>
    <p:sldId id="278" r:id="rId10"/>
    <p:sldId id="277" r:id="rId11"/>
    <p:sldId id="279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80" autoAdjust="0"/>
  </p:normalViewPr>
  <p:slideViewPr>
    <p:cSldViewPr snapToGrid="0">
      <p:cViewPr varScale="1">
        <p:scale>
          <a:sx n="63" d="100"/>
          <a:sy n="63" d="100"/>
        </p:scale>
        <p:origin x="-52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056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051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725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548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727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773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955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879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367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220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06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B4DF3-C44F-4821-8694-873F6888C7F1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A6FFA-B62A-4BD0-8CEB-3420B73F97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962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хоже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54842"/>
            <a:ext cx="9144000" cy="35074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№10»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 проектов в экологическом воспитании дошкольников»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7152" y="5445456"/>
            <a:ext cx="4280848" cy="859809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Белоусова Т. К 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59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Картинки по запросу картинки для презентации по эк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2657"/>
            <a:ext cx="12192001" cy="68906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429" y="391887"/>
            <a:ext cx="11277599" cy="580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«Чудо – грядка»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Старший дошкольный возраст.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познавательно– исследовательский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Масштаб проекта: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групповой.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элементарных экологических представлений у детей и их родителей, создание условий для познавательного развития.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: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познавательно – исследовательскую деятельность детей через: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Наблюдения за ростом растений,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Опытно – экспериментальную деятельность.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Воспитывать бережное отношение к растениям,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Формировать умение самостоятельно выражать собственное мнение об увиденном и услышанном.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Формировать коммуникативные навыки.</a:t>
            </a:r>
          </a:p>
        </p:txBody>
      </p:sp>
    </p:spTree>
    <p:extLst>
      <p:ext uri="{BB962C8B-B14F-4D97-AF65-F5344CB8AC3E}">
        <p14:creationId xmlns="" xmlns:p14="http://schemas.microsoft.com/office/powerpoint/2010/main" val="27765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хоже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фото\IMG_20190204_1725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81" y="877358"/>
            <a:ext cx="4070152" cy="5426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H:\фото\IMG_20190204_121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5599" y="863601"/>
            <a:ext cx="4039867" cy="5435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H:\фото\IMG_20190207_115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1586" y="846667"/>
            <a:ext cx="4095749" cy="5452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:\фото\IMG_20190205_153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86517" y="846668"/>
            <a:ext cx="4095752" cy="5452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Admin\Desktop\Новая папка (3)\IMG_20190211_1224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58533" y="829732"/>
            <a:ext cx="4097867" cy="5469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Admin\Desktop\Новая папка (3)\IMG_20190211_1639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9452" y="846666"/>
            <a:ext cx="4061883" cy="5452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C:\Users\Admin\Desktop\Новая папка (3)\IMG_20190211_1638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1317" y="829733"/>
            <a:ext cx="4044949" cy="548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C:\Users\Admin\Desktop\Новая папка (3)\IMG_20190211_1644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38651" y="863600"/>
            <a:ext cx="4044949" cy="548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5" name="Picture 11" descr="C:\Users\Admin\Desktop\Новая папка (3)\IMG_20190218_15303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32917" y="880532"/>
            <a:ext cx="4011082" cy="5452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C:\Users\Admin\Desktop\Новая папка (3)\IMG_20190218_15472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77985" y="860775"/>
            <a:ext cx="4028016" cy="5438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065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для презентации по эк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822028"/>
            <a:ext cx="10515600" cy="33549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для презентации по эк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Проектная деятельность –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это дидактическое средство активизации познавательного и творческого развития ребенка и одновременно формирование определенных личностных качеств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для презентации по эк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228600"/>
            <a:ext cx="11099800" cy="6629399"/>
          </a:xfrm>
        </p:spPr>
        <p:txBody>
          <a:bodyPr>
            <a:normAutofit/>
          </a:bodyPr>
          <a:lstStyle/>
          <a:p>
            <a:pPr marL="0" indent="53340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marL="0" indent="5334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Воспитание у детей младшего возраста гуманного отношения к природе</a:t>
            </a:r>
          </a:p>
          <a:p>
            <a:pPr marL="0" indent="53340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5334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навыки и умения наблюдения за природными объектами и явлениями</a:t>
            </a:r>
          </a:p>
          <a:p>
            <a:pPr marL="0" indent="5334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гуманное и бережное отношение к миру природы</a:t>
            </a:r>
          </a:p>
          <a:p>
            <a:pPr marL="0" indent="5334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умение и желание сохранять природу</a:t>
            </a:r>
          </a:p>
          <a:p>
            <a:pPr marL="0" indent="53340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Принципы работы:</a:t>
            </a:r>
          </a:p>
          <a:p>
            <a:pPr marL="0" indent="5334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Системность</a:t>
            </a:r>
          </a:p>
          <a:p>
            <a:pPr marL="0" indent="5334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Сезонность</a:t>
            </a:r>
          </a:p>
          <a:p>
            <a:pPr marL="0" indent="5334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Возрастная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адресность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5334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Интеграции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Картинки по запросу картинки для презентации по эк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2657"/>
            <a:ext cx="12192001" cy="68906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429" y="391887"/>
            <a:ext cx="11277599" cy="592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«Ферма трех поросят» (огород на подоконнике)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Младший и средний возраст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познавательный,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творческо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исследовательский.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Масштаб проекта: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групповой.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экологической культуры у детей, интереса к опытнической и исследовательской деятельности по выращиванию культурных растений в комнатных условиях.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: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Расширять знания детей о культурных растениях, которые выращиваются человеком с определенной целью, например,, для получения продуктов питания (лук, картофель, томаты),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наблюдательность, умение замечать изменения в росте растений, связывать их с условиями, в которых они находятся,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Воспитывать бережное отношение к растениям,  к своему труду и труду других людей,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творческих способностей у детей, поощрять разнообразие детских работ,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Воспитывать любовь и интерес к природе.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Картинки по запросу картинки для презентации по эк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5400"/>
            <a:ext cx="12192001" cy="6883400"/>
          </a:xfrm>
          <a:prstGeom prst="rect">
            <a:avLst/>
          </a:prstGeom>
          <a:noFill/>
        </p:spPr>
      </p:pic>
      <p:pic>
        <p:nvPicPr>
          <p:cNvPr id="28675" name="Picture 3" descr="C:\Users\Admin\Desktop\Новая папка (3)\WP_20170320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66" y="367202"/>
            <a:ext cx="5181601" cy="4166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4" descr="C:\Users\Admin\Desktop\Новая папка (3)\WP_20170317_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2435" y="563690"/>
            <a:ext cx="5232400" cy="416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7" name="Picture 5" descr="H:\фото\WP_20170327_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4436" y="824948"/>
            <a:ext cx="4470399" cy="416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8" name="Picture 6" descr="C:\Users\Admin\Desktop\Новая папка (3)\WP_20170329_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0965" y="1065156"/>
            <a:ext cx="5232400" cy="4134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9" name="Picture 7" descr="C:\Users\Admin\Desktop\Новая папка (3)\WP_20170404_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8263" y="1358900"/>
            <a:ext cx="5215467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80" name="Picture 8" descr="C:\Users\Admin\Desktop\Новая папка (3)\WP_20170420_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00" y="1704462"/>
            <a:ext cx="5215467" cy="4135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81" name="Picture 9" descr="H:\фото\WP_20160331_0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6838" y="1900405"/>
            <a:ext cx="5198534" cy="4116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82" name="Picture 10" descr="H:\фото\WP_20170327_0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77564" y="1900405"/>
            <a:ext cx="3852333" cy="4504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Картинки по запросу картинки для презентации по эк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2657"/>
            <a:ext cx="12192001" cy="68906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429" y="391887"/>
            <a:ext cx="11277599" cy="4671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«Экологическая тропа»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Старший дошкольный  возраст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познавательный,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творческо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исследовательский.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Масштаб проекта: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долгосрочный.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групповой.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Создание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развивающей среды на территории ДОУ.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: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Благоустройство территории с точки зрения создания условий для организации игровой и познавательной деятельности и создания психологического комфорта у детей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Озеленение почв, мало пригодных для выращивания культурных растений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Привлечение родителей воспитанников ДОУ к благоустройству территории  детского сада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хоже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45" y="-13329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0" y="1969075"/>
            <a:ext cx="5801784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72" y="1730866"/>
            <a:ext cx="5821052" cy="4365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84" y="1548325"/>
            <a:ext cx="5791200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17" y="1369759"/>
            <a:ext cx="5797844" cy="4348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69" y="1182066"/>
            <a:ext cx="5797844" cy="4333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23" y="970463"/>
            <a:ext cx="5768187" cy="4315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61" y="740852"/>
            <a:ext cx="5691711" cy="4315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3" y="511241"/>
            <a:ext cx="5685167" cy="4301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Картинки по запросу картинки для презентации по эколог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32657"/>
            <a:ext cx="12192001" cy="68906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429" y="391887"/>
            <a:ext cx="11277599" cy="5547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«Чудо - огород» 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Старший дошкольный возраст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познавательно  – исследовательский, практический.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Масштаб проекта: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долгосрочный (июнь – август)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групповой.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у детей основ экологической культуры и элементарны знаний о выращивании огородных культур.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: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Закреплять представления детей об общих признаках растений (корень, стебель, листья, цветы, семена) о потребностях растений во влаге, тепле, свете для их роста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Формировать познавательный интерес в процессе изучения особенностей роста растений на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опытном участке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Воспитывать уважение к труду, бережное отношение к его результатам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хоже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 descr="G:\андрюша\IMG_20180620_11525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6" y="789085"/>
            <a:ext cx="5485225" cy="5426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:\фото\IMG_20180608_111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921" y="796914"/>
            <a:ext cx="5505136" cy="54260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Admin\Desktop\Новая папка (3)\DSCN106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1186" y="796914"/>
            <a:ext cx="5505136" cy="5410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12" y="803359"/>
            <a:ext cx="5505136" cy="5418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7" y="796914"/>
            <a:ext cx="5505136" cy="5426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34" y="836943"/>
            <a:ext cx="5468643" cy="5384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74" y="814103"/>
            <a:ext cx="5438826" cy="5403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29" y="848007"/>
            <a:ext cx="5535279" cy="53737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41" y="797072"/>
            <a:ext cx="5557012" cy="5425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39" y="817209"/>
            <a:ext cx="5587735" cy="5385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68" y="828947"/>
            <a:ext cx="5575723" cy="5373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8628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474</Words>
  <Application>Microsoft Office PowerPoint</Application>
  <PresentationFormat>Произвольный</PresentationFormat>
  <Paragraphs>73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МБДОУ «Детский сад №10»  «Метод проектов в экологическом воспитании дошкольников»</vt:lpstr>
      <vt:lpstr>       Проектная деятельность –  это дидактическое средство активизации познавательного и творческого развития ребенка и одновременно формирование определенных личностных качеств</vt:lpstr>
      <vt:lpstr>        </vt:lpstr>
      <vt:lpstr>ра</vt:lpstr>
      <vt:lpstr>Слайд 5</vt:lpstr>
      <vt:lpstr>ра</vt:lpstr>
      <vt:lpstr>Слайд 7</vt:lpstr>
      <vt:lpstr>ра</vt:lpstr>
      <vt:lpstr>Слайд 9</vt:lpstr>
      <vt:lpstr>ра</vt:lpstr>
      <vt:lpstr>Слайд 11</vt:lpstr>
      <vt:lpstr>      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№10»,корус 3  «Метод проектов в экологическом воспитании дошкольников»</dc:title>
  <dc:creator>Windows User</dc:creator>
  <cp:lastModifiedBy>User</cp:lastModifiedBy>
  <cp:revision>73</cp:revision>
  <dcterms:created xsi:type="dcterms:W3CDTF">2019-02-15T11:30:39Z</dcterms:created>
  <dcterms:modified xsi:type="dcterms:W3CDTF">2022-01-31T17:10:59Z</dcterms:modified>
</cp:coreProperties>
</file>