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8" r:id="rId3"/>
    <p:sldId id="289" r:id="rId4"/>
    <p:sldId id="263" r:id="rId5"/>
    <p:sldId id="264" r:id="rId6"/>
    <p:sldId id="265" r:id="rId7"/>
    <p:sldId id="291" r:id="rId8"/>
    <p:sldId id="266" r:id="rId9"/>
    <p:sldId id="293" r:id="rId10"/>
    <p:sldId id="296" r:id="rId11"/>
    <p:sldId id="295" r:id="rId12"/>
    <p:sldId id="297" r:id="rId13"/>
    <p:sldId id="298" r:id="rId14"/>
    <p:sldId id="299" r:id="rId15"/>
    <p:sldId id="300" r:id="rId16"/>
    <p:sldId id="301" r:id="rId17"/>
    <p:sldId id="302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6E4A-A3FC-430E-BE35-67B76E03CA82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F6CC-F547-4430-92E4-460F6E8C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6E4A-A3FC-430E-BE35-67B76E03CA82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F6CC-F547-4430-92E4-460F6E8C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6E4A-A3FC-430E-BE35-67B76E03CA82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F6CC-F547-4430-92E4-460F6E8C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6E4A-A3FC-430E-BE35-67B76E03CA82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F6CC-F547-4430-92E4-460F6E8C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6E4A-A3FC-430E-BE35-67B76E03CA82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F6CC-F547-4430-92E4-460F6E8C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6E4A-A3FC-430E-BE35-67B76E03CA82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F6CC-F547-4430-92E4-460F6E8C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6E4A-A3FC-430E-BE35-67B76E03CA82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F6CC-F547-4430-92E4-460F6E8C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6E4A-A3FC-430E-BE35-67B76E03CA82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F6CC-F547-4430-92E4-460F6E8C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6E4A-A3FC-430E-BE35-67B76E03CA82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F6CC-F547-4430-92E4-460F6E8C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6E4A-A3FC-430E-BE35-67B76E03CA82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F6CC-F547-4430-92E4-460F6E8C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6E4A-A3FC-430E-BE35-67B76E03CA82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F6CC-F547-4430-92E4-460F6E8C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D6E4A-A3FC-430E-BE35-67B76E03CA82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F6CC-F547-4430-92E4-460F6E8C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3.infourok.ru/uploads/ex/1344/0001d47b-9c9c7e67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215238" cy="14398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«Детский сад №10 города Кировска»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экспериментальной деятельности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старшей группе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«Научная Лаборатория»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Белоусова Т.К.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mage.freepik.com/free-vector/laboratory-related-object-illustration_6997-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286388"/>
            <a:ext cx="171177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4.infourok.ru/uploads/ex/0986/00028e0d-aa59c947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своей работе мы используем картотеки дидактических игр, опытов и наблюдений, методическую, научную, печатную литературу.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Admin\Desktop\Новая папка (3)\IMG_20201118_1224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85860"/>
            <a:ext cx="3024713" cy="2500330"/>
          </a:xfrm>
          <a:prstGeom prst="rect">
            <a:avLst/>
          </a:prstGeom>
          <a:noFill/>
        </p:spPr>
      </p:pic>
      <p:pic>
        <p:nvPicPr>
          <p:cNvPr id="51203" name="Picture 3" descr="C:\Users\Admin\Desktop\Новая папка (3)\IMG_20201118_122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071942"/>
            <a:ext cx="3071834" cy="2428892"/>
          </a:xfrm>
          <a:prstGeom prst="rect">
            <a:avLst/>
          </a:prstGeom>
          <a:noFill/>
        </p:spPr>
      </p:pic>
      <p:pic>
        <p:nvPicPr>
          <p:cNvPr id="51204" name="Picture 4" descr="C:\Users\Admin\Desktop\Новая папка (3)\IMG_20201125_082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285860"/>
            <a:ext cx="3071834" cy="2500330"/>
          </a:xfrm>
          <a:prstGeom prst="rect">
            <a:avLst/>
          </a:prstGeom>
          <a:noFill/>
        </p:spPr>
      </p:pic>
      <p:pic>
        <p:nvPicPr>
          <p:cNvPr id="51205" name="Picture 5" descr="C:\Users\Admin\Desktop\Новая папка (3)\IMG_20201118_0723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071942"/>
            <a:ext cx="307183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4.infourok.ru/uploads/ex/11eb/0002a9fa-3f52cf74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уголке опытно-экспериментальной деятельности воспитанники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учатся фиксировать результаты исследований.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Users\Admin\Desktop\Новая папка (3)\IMG_20201125_0853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184256"/>
            <a:ext cx="6589209" cy="494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4.infourok.ru/uploads/ex/0986/00028e0d-aa59c947/1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Настольные игры, оригинальные наборы и комплекты для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проведения экспериментов.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Admin\Desktop\Новая папка (3)\IMG_20201118_0735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71612"/>
            <a:ext cx="3394472" cy="4525963"/>
          </a:xfrm>
          <a:prstGeom prst="rect">
            <a:avLst/>
          </a:prstGeom>
          <a:noFill/>
        </p:spPr>
      </p:pic>
      <p:pic>
        <p:nvPicPr>
          <p:cNvPr id="53251" name="Picture 3" descr="C:\Users\Admin\Desktop\Новая папка (3)\IMG_20201118_073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00174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ds04.infourok.ru/uploads/ex/0c5c/00022f3b-ff6ed55c/8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пополнению  уголка экспериментирования привлекаем родителей, которые с удовольствие  дополняют наши коллекции, природные материалы.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Admin\Desktop\Новая папка (3)\IMG_20201118_1302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3024713" cy="2268535"/>
          </a:xfrm>
          <a:prstGeom prst="rect">
            <a:avLst/>
          </a:prstGeom>
          <a:noFill/>
        </p:spPr>
      </p:pic>
      <p:pic>
        <p:nvPicPr>
          <p:cNvPr id="54276" name="Picture 4" descr="C:\Users\Admin\Desktop\Новая папка (3)\IMG_20201118_122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857629"/>
            <a:ext cx="2428892" cy="2500330"/>
          </a:xfrm>
          <a:prstGeom prst="rect">
            <a:avLst/>
          </a:prstGeom>
          <a:noFill/>
        </p:spPr>
      </p:pic>
      <p:pic>
        <p:nvPicPr>
          <p:cNvPr id="54277" name="Picture 5" descr="C:\Users\Admin\Desktop\Новая папка (3)\IMG_20201118_125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00504"/>
            <a:ext cx="3048019" cy="2286015"/>
          </a:xfrm>
          <a:prstGeom prst="rect">
            <a:avLst/>
          </a:prstGeom>
          <a:noFill/>
        </p:spPr>
      </p:pic>
      <p:pic>
        <p:nvPicPr>
          <p:cNvPr id="9" name="Picture 2" descr="C:\Users\Admin\Desktop\Новая папка (3)\IMG_20201118_0736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357298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4.infourok.ru/uploads/ex/0bf2/00024259-7c6047b2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активно и с интересом пользуются тематическими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3" descr="C:\Users\Admin\Desktop\Новая папка (3)\IMG_20201125_0745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28736"/>
            <a:ext cx="2071702" cy="2761536"/>
          </a:xfrm>
          <a:prstGeom prst="rect">
            <a:avLst/>
          </a:prstGeom>
          <a:noFill/>
        </p:spPr>
      </p:pic>
      <p:pic>
        <p:nvPicPr>
          <p:cNvPr id="55300" name="Picture 4" descr="C:\Users\Admin\Desktop\Новая папка (3)\IMG_20201125_074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2962515" cy="2221886"/>
          </a:xfrm>
          <a:prstGeom prst="rect">
            <a:avLst/>
          </a:prstGeom>
          <a:noFill/>
        </p:spPr>
      </p:pic>
      <p:pic>
        <p:nvPicPr>
          <p:cNvPr id="55301" name="Picture 5" descr="C:\Users\Admin\Desktop\Новая папка (3)\IMG_20201125_08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357694"/>
            <a:ext cx="3000396" cy="2250297"/>
          </a:xfrm>
          <a:prstGeom prst="rect">
            <a:avLst/>
          </a:prstGeom>
          <a:noFill/>
        </p:spPr>
      </p:pic>
      <p:pic>
        <p:nvPicPr>
          <p:cNvPr id="55302" name="Picture 6" descr="C:\Users\Admin\Desktop\Новая папка (3)\IMG_20201126_1754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929066"/>
            <a:ext cx="203598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7c0/000278bf-c6a604ac/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широкими полями, за далекими лесами, есть деревня, огород, Медведь и Маша там живет. Зайка серенький, дружок, охраняет огород.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(Зеленая лаборатория на подоконнике)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Admin\Desktop\огород\IMG_20200325_12305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14488"/>
            <a:ext cx="6786610" cy="481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5.infourok.ru/uploads/ex/01e3/000a278a-c60708a0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472386" cy="107157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Наш зеленый огород нас прокормит круглый год. Мы его сажали вместе – это очень интересно! Будем вместе поливать, урожай наш собирать.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Admin\Desktop\огород\IMG_20200325_12252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00240"/>
            <a:ext cx="3029989" cy="403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огород\IMG_20200327_1226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000240"/>
            <a:ext cx="3070991" cy="40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s04.infourok.ru/uploads/ex/0986/00028e0d-aa59c947/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все – эксперименты – интересные моменты!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Все, все, все хотим узнать!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все запоминать!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 descr="C:\Users\Admin\Desktop\Новая папка (3)\IMG_20201126_153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3"/>
            <a:ext cx="3429024" cy="457203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4" name="Picture 4" descr="C:\Users\Admin\Desktop\Новая папка (3)\IMG_20201126_154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1" y="1928803"/>
            <a:ext cx="3429023" cy="457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4.infourok.ru/uploads/ex/11eb/0002a9fa-3f52cf74/1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наш опыт получился, сколько времени он длился?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Удивляемся всему: Как? Зачем? И почему?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Новая папка (3)\IMG_20201126_1531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291414"/>
            <a:ext cx="3626062" cy="4834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5.infourok.ru/uploads/ex/0ef0/000e18af-deef1f88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85794"/>
            <a:ext cx="7472386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Уголок экспериментирования должен стать местом, где дети испытывают восторг от непосредственного участия в предметной деятельности. Выполнение простых опытов и участие в играх-экспериментах закладывает в них исследовательские качества, которые пригодятся в школьном обучении и решении проблемных задач повседневности. Мы очень надеемся что у нас это получиться.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mage.freepik.com/free-vector/laboratory-related-object-illustration_6997-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72074"/>
            <a:ext cx="2232398" cy="1490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ds04.infourok.ru/uploads/ex/01c5/000299d4-4ecf29c1/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85794"/>
            <a:ext cx="7543824" cy="5340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Объяснение воспитателем какого-либо процесса не достигнет той образовательной эффективности, какая достигается в результате самостоятельно проведённого исследования. Дети любят опыты и эксперименты, с раннего возраста удовлетворяют познавательный интерес через действия с предметами. Грамотно организованный уголок экспериментирования в помещении группы способствует развитию исследовательского типа мышления у дошкольников и формируют умению для успешного обучения в будущем.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ds05.infourok.ru/uploads/ex/0a48/000044df-4397bba6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00108"/>
            <a:ext cx="7329510" cy="512605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создания уголка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экспериментирования в детском саду- создание благоприятных условий для практических исследований воспитанников и заинтересованности детей в самостоятельном поиске информации.</a:t>
            </a:r>
          </a:p>
          <a:p>
            <a:endParaRPr lang="ru-RU" dirty="0"/>
          </a:p>
        </p:txBody>
      </p:sp>
      <p:pic>
        <p:nvPicPr>
          <p:cNvPr id="5" name="Picture 2" descr="https://image.freepik.com/free-vector/laboratory-related-object-illustration_6997-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643446"/>
            <a:ext cx="2786082" cy="186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7c0/000278bf-c6a604ac/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65416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Воспитательные задачи для работы уголка экспериментирования: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1"/>
            <a:ext cx="7758138" cy="37862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положительной мотивации к проведению опытов и экспериментов;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дружеской атмосферы внутри детского коллектива;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усидчивости и аккуратности;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умения выслушивать и выполнять задания воспитателя, трудовые поручения;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интереса к групповой деятельности, воспитание чувства взаимопомощи.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s://image.freepik.com/free-vector/laboratory-related-object-illustration_6997-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072074"/>
            <a:ext cx="2286016" cy="152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0c39/00041760-2f717d2c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72560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Уголок экспериментирования в нашей группе многофункционален и предполагает возможность комплексного решения различных задач организации деятельности детей.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6625" name="Picture 1" descr="C:\Users\Admin\Desktop\Новая папка (3)\IMG_20201117_135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9" y="1625191"/>
            <a:ext cx="6405574" cy="4804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ds05.infourok.ru/uploads/ex/06cf/00052366-202f4168/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400948" cy="7747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Удобный подход к материалу и его использования как в самостоятельной, так и в совместной со взрослыми деятельности: свободный доступ к материалу.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https://ds05.infourok.ru/uploads/ex/06cf/00052366-202f4168/1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1" name="Picture 1" descr="C:\Users\Admin\Desktop\Новая папка (3)\IMG_20201117_1357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3071834" cy="4763312"/>
          </a:xfrm>
          <a:prstGeom prst="rect">
            <a:avLst/>
          </a:prstGeom>
          <a:noFill/>
        </p:spPr>
      </p:pic>
      <p:pic>
        <p:nvPicPr>
          <p:cNvPr id="25602" name="Picture 2" descr="C:\Users\Admin\Desktop\Новая папка (3)\IMG_20201117_135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643050"/>
            <a:ext cx="307186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ds05.infourok.ru/uploads/ex/0a48/000044df-4397bba6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36841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Экспериментальный уголок является зоной практической деятельности и мы добавили наглядные материалы, рассказывающими и напоминающими детям о порядке проведения исследований, алгоритмов опытов и экспериментов.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Admin\Desktop\Новая папка (3)\IMG_20201125_0753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00200"/>
            <a:ext cx="7215238" cy="497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1c5/000299d4-4ecf29c1/1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Обязательно в мини-лаборатории размещаются иллюстрированные правила техники безопасности.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C:\Users\Admin\Desktop\Новая папка (3)\IMG_20201125_074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578647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4.infourok.ru/uploads/ex/10d3/000281d2-1da6d1da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208279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Приборы - помощники: микроскопы, лупы, весы, магниты, термометры, соломки, мерные ложки и стаканчики и многое другое, которые помогают детям овладеть способами обследования объекта.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Admin\Desktop\Новая папка (3)\IMG_20201118_1306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3731689" cy="3554419"/>
          </a:xfrm>
          <a:prstGeom prst="rect">
            <a:avLst/>
          </a:prstGeom>
          <a:noFill/>
        </p:spPr>
      </p:pic>
      <p:pic>
        <p:nvPicPr>
          <p:cNvPr id="50179" name="Picture 3" descr="C:\Users\Admin\Desktop\Новая папка (3)\IMG_20201118_122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214554"/>
            <a:ext cx="3738589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429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«Детский сад №10 города Кировска»</vt:lpstr>
      <vt:lpstr>Презентация PowerPoint</vt:lpstr>
      <vt:lpstr>Презентация PowerPoint</vt:lpstr>
      <vt:lpstr>Воспитательные задачи для работы уголка экспериментирования:</vt:lpstr>
      <vt:lpstr>Уголок экспериментирования в нашей группе многофункционален и предполагает возможность комплексного решения различных задач организации деятельности детей. </vt:lpstr>
      <vt:lpstr>Удобный подход к материалу и его использования как в самостоятельной, так и в совместной со взрослыми деятельности: свободный доступ к материалу. </vt:lpstr>
      <vt:lpstr>Экспериментальный уголок является зоной практической деятельности и мы добавили наглядные материалы, рассказывающими и напоминающими детям о порядке проведения исследований, алгоритмов опытов и экспериментов. </vt:lpstr>
      <vt:lpstr> Обязательно в мини-лаборатории размещаются иллюстрированные правила техники безопасности. </vt:lpstr>
      <vt:lpstr>Приборы - помощники: микроскопы, лупы, весы, магниты, термометры, соломки, мерные ложки и стаканчики и многое другое, которые помогают детям овладеть способами обследования объекта.</vt:lpstr>
      <vt:lpstr>В своей работе мы используем картотеки дидактических игр, опытов и наблюдений, методическую, научную, печатную литературу.</vt:lpstr>
      <vt:lpstr> В уголке опытно-экспериментальной деятельности воспитанники  учатся фиксировать результаты исследований.   </vt:lpstr>
      <vt:lpstr>Настольные игры, оригинальные наборы и комплекты для  проведения экспериментов.</vt:lpstr>
      <vt:lpstr>К пополнению  уголка экспериментирования привлекаем родителей, которые с удовольствие  дополняют наши коллекции, природные материалы.</vt:lpstr>
      <vt:lpstr>Дети активно и с интересом пользуются тематическими Лэпбуками. </vt:lpstr>
      <vt:lpstr>За широкими полями, за далекими лесами, есть деревня, огород, Медведь и Маша там живет. Зайка серенький, дружок, охраняет огород. (Зеленая лаборатория на подоконнике)</vt:lpstr>
      <vt:lpstr>Наш зеленый огород нас прокормит круглый год. Мы его сажали вместе – это очень интересно! Будем вместе поливать, урожай наш собирать. </vt:lpstr>
      <vt:lpstr>Это все – эксперименты – интересные моменты! Все, все, все хотим узнать! Нужно все запоминать!</vt:lpstr>
      <vt:lpstr>Как наш опыт получился, сколько времени он длился? Удивляемся всему: Как? Зачем? И почему?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48</cp:revision>
  <dcterms:created xsi:type="dcterms:W3CDTF">2020-11-25T15:35:43Z</dcterms:created>
  <dcterms:modified xsi:type="dcterms:W3CDTF">2022-02-02T13:05:20Z</dcterms:modified>
</cp:coreProperties>
</file>