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4" r:id="rId2"/>
    <p:sldId id="257" r:id="rId3"/>
    <p:sldId id="263" r:id="rId4"/>
    <p:sldId id="260" r:id="rId5"/>
    <p:sldId id="275" r:id="rId6"/>
    <p:sldId id="262" r:id="rId7"/>
    <p:sldId id="265" r:id="rId8"/>
    <p:sldId id="261" r:id="rId9"/>
    <p:sldId id="266" r:id="rId10"/>
    <p:sldId id="267" r:id="rId11"/>
    <p:sldId id="273" r:id="rId12"/>
    <p:sldId id="271" r:id="rId13"/>
    <p:sldId id="26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481242-9098-4DBA-B5DF-14B836C1F8A7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4BDAE2-574C-412E-BBD4-EA9009156B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090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BDAE2-574C-412E-BBD4-EA9009156B8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145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C6A6-9D73-4414-9F38-1012503740FA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F5322-3AF6-4080-945E-4176F92146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055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C6A6-9D73-4414-9F38-1012503740FA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F5322-3AF6-4080-945E-4176F92146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628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C6A6-9D73-4414-9F38-1012503740FA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F5322-3AF6-4080-945E-4176F92146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819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C6A6-9D73-4414-9F38-1012503740FA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F5322-3AF6-4080-945E-4176F92146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851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C6A6-9D73-4414-9F38-1012503740FA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F5322-3AF6-4080-945E-4176F92146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21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C6A6-9D73-4414-9F38-1012503740FA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F5322-3AF6-4080-945E-4176F92146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450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C6A6-9D73-4414-9F38-1012503740FA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F5322-3AF6-4080-945E-4176F92146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22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C6A6-9D73-4414-9F38-1012503740FA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F5322-3AF6-4080-945E-4176F92146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550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C6A6-9D73-4414-9F38-1012503740FA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F5322-3AF6-4080-945E-4176F92146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761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C6A6-9D73-4414-9F38-1012503740FA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F5322-3AF6-4080-945E-4176F92146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73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C6A6-9D73-4414-9F38-1012503740FA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F5322-3AF6-4080-945E-4176F92146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738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8C6A6-9D73-4414-9F38-1012503740FA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F5322-3AF6-4080-945E-4176F92146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137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tainafores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oni-kirovsk.ru/" TargetMode="External"/><Relationship Id="rId5" Type="http://schemas.openxmlformats.org/officeDocument/2006/relationships/hyperlink" Target="https://kudarf.ru/szfo/murmanskaya-oblast/kirovsk-dostoprimechatelnosti.html" TargetMode="External"/><Relationship Id="rId4" Type="http://schemas.openxmlformats.org/officeDocument/2006/relationships/hyperlink" Target="https://lavina.info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25688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Познавательная игра для ознакомления  с родным городом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5 – 7 лет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05041" y="4454879"/>
            <a:ext cx="5971143" cy="210422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Толок Татьяна Владимировна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№ 10 г. Кировска»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65514" y="2622014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азови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описанию»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09705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3797" y="739306"/>
            <a:ext cx="4317693" cy="16855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обладает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трассами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Здесь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обустроено как для профессионального катания, так и для обучения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новичков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984" y="344336"/>
            <a:ext cx="7282246" cy="4833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894944" y="5322265"/>
            <a:ext cx="4781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Горнолыжный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«Большой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Вудъявр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лако 1"/>
          <p:cNvSpPr/>
          <p:nvPr/>
        </p:nvSpPr>
        <p:spPr>
          <a:xfrm>
            <a:off x="1674564" y="5464366"/>
            <a:ext cx="3404212" cy="892367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397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7065" y="454834"/>
            <a:ext cx="4208444" cy="20129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Проводятся учебно-тренировочные занятия и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соревнований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различным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видам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спорта.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509" y="542969"/>
            <a:ext cx="7629526" cy="4590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816907" y="5415219"/>
            <a:ext cx="4516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Дворец спорта «Горняк»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лако 1"/>
          <p:cNvSpPr/>
          <p:nvPr/>
        </p:nvSpPr>
        <p:spPr>
          <a:xfrm>
            <a:off x="418641" y="4615893"/>
            <a:ext cx="3249976" cy="1035933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088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272" y="745973"/>
            <a:ext cx="3899053" cy="30989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нужен для занятий детей зимними видами спорта (хоккей, фигурное катание).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326" y="419462"/>
            <a:ext cx="6806958" cy="5105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6096000" y="5929730"/>
            <a:ext cx="3459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Ледовый дворец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лако 3"/>
          <p:cNvSpPr/>
          <p:nvPr/>
        </p:nvSpPr>
        <p:spPr>
          <a:xfrm>
            <a:off x="716096" y="4021157"/>
            <a:ext cx="2886420" cy="1079653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564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09309"/>
            <a:ext cx="10515600" cy="4116809"/>
          </a:xfrm>
        </p:spPr>
        <p:txBody>
          <a:bodyPr/>
          <a:lstStyle/>
          <a:p>
            <a:r>
              <a:rPr lang="ru-RU" u="sng" dirty="0" smtClean="0">
                <a:solidFill>
                  <a:srgbClr val="002060"/>
                </a:solidFill>
                <a:hlinkClick r:id="rId3"/>
              </a:rPr>
              <a:t>Горный журнал, специальный выпуск, 2011 г.</a:t>
            </a:r>
            <a:endParaRPr lang="ru-RU" u="sng" dirty="0">
              <a:solidFill>
                <a:srgbClr val="002060"/>
              </a:solidFill>
              <a:hlinkClick r:id="rId3"/>
            </a:endParaRPr>
          </a:p>
          <a:p>
            <a:r>
              <a:rPr lang="en-US" dirty="0" smtClean="0">
                <a:solidFill>
                  <a:srgbClr val="002060"/>
                </a:solidFill>
                <a:hlinkClick r:id="rId3"/>
              </a:rPr>
              <a:t>https</a:t>
            </a:r>
            <a:r>
              <a:rPr lang="en-US" dirty="0">
                <a:solidFill>
                  <a:srgbClr val="002060"/>
                </a:solidFill>
                <a:hlinkClick r:id="rId3"/>
              </a:rPr>
              <a:t>://vk.com/tainaforest</a:t>
            </a:r>
            <a:r>
              <a:rPr lang="en-US" dirty="0" smtClean="0">
                <a:solidFill>
                  <a:srgbClr val="002060"/>
                </a:solidFill>
              </a:rPr>
              <a:t>.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  <a:hlinkClick r:id="rId4"/>
              </a:rPr>
              <a:t>https</a:t>
            </a:r>
            <a:r>
              <a:rPr lang="en-US" dirty="0">
                <a:solidFill>
                  <a:srgbClr val="002060"/>
                </a:solidFill>
                <a:hlinkClick r:id="rId4"/>
              </a:rPr>
              <a:t>://</a:t>
            </a:r>
            <a:r>
              <a:rPr lang="en-US" dirty="0" smtClean="0">
                <a:solidFill>
                  <a:srgbClr val="002060"/>
                </a:solidFill>
                <a:hlinkClick r:id="rId4"/>
              </a:rPr>
              <a:t>lavina.info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  <a:hlinkClick r:id="rId5"/>
              </a:rPr>
              <a:t>https://</a:t>
            </a:r>
            <a:r>
              <a:rPr lang="en-US" dirty="0" smtClean="0">
                <a:solidFill>
                  <a:srgbClr val="002060"/>
                </a:solidFill>
                <a:hlinkClick r:id="rId5"/>
              </a:rPr>
              <a:t>kudarf.ru/szfo/murmanskaya-oblast/kirovsk-dostoprimechatelnosti.html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  <a:hlinkClick r:id="rId6"/>
              </a:rPr>
              <a:t>www.koni-kirovsk.ru</a:t>
            </a:r>
            <a:endParaRPr lang="ru-RU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875402" y="572877"/>
            <a:ext cx="5122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литературы (источников)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83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5492" y="503602"/>
            <a:ext cx="4604132" cy="34282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здание называют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местным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Биг-Беном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башню с часами.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восьми залах находится собрание минералов и горной руды со всего мира.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040" y="0"/>
            <a:ext cx="5067760" cy="3528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5116" y="3490066"/>
            <a:ext cx="5036006" cy="3355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88136" y="3686770"/>
            <a:ext cx="53652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Музейно-выставочный центр «Апатит»</a:t>
            </a:r>
            <a:b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2366" y="5387248"/>
            <a:ext cx="1785192" cy="672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Облако 11"/>
          <p:cNvSpPr/>
          <p:nvPr/>
        </p:nvSpPr>
        <p:spPr>
          <a:xfrm>
            <a:off x="1250226" y="4789235"/>
            <a:ext cx="3393195" cy="958468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0824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9996" y="848299"/>
            <a:ext cx="4616067" cy="30186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находится рядом с выставочным центром «Апатит».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особенность —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фигура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стоит на цельном куске апатита весом почти 70 кг.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934" y="952958"/>
            <a:ext cx="6676141" cy="4456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575412" y="3866919"/>
            <a:ext cx="4549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горняку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лако 3"/>
          <p:cNvSpPr/>
          <p:nvPr/>
        </p:nvSpPr>
        <p:spPr>
          <a:xfrm>
            <a:off x="1652530" y="5100849"/>
            <a:ext cx="3106757" cy="914361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432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2222" y="459534"/>
            <a:ext cx="5292313" cy="36834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состоит из двух филиалов — один рассказывает о истории Кольского полуострова, второй посвящен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М. Кирову.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333" y="459533"/>
            <a:ext cx="5356091" cy="3563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6164891" y="4023032"/>
            <a:ext cx="49290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Историко-Краеведческий музей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Кировска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Мурманской области</a:t>
            </a:r>
            <a:b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29" y="2013782"/>
            <a:ext cx="4580400" cy="3066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224405" y="5216842"/>
            <a:ext cx="4250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Дом-Музей С. М. Кирова</a:t>
            </a:r>
          </a:p>
        </p:txBody>
      </p:sp>
      <p:sp>
        <p:nvSpPr>
          <p:cNvPr id="10" name="Облако 9"/>
          <p:cNvSpPr/>
          <p:nvPr/>
        </p:nvSpPr>
        <p:spPr>
          <a:xfrm>
            <a:off x="1729648" y="5916058"/>
            <a:ext cx="3249976" cy="760164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Ответ</a:t>
            </a:r>
            <a:endParaRPr lang="ru-RU" dirty="0"/>
          </a:p>
        </p:txBody>
      </p:sp>
      <p:sp>
        <p:nvSpPr>
          <p:cNvPr id="11" name="Облако 10"/>
          <p:cNvSpPr/>
          <p:nvPr/>
        </p:nvSpPr>
        <p:spPr>
          <a:xfrm>
            <a:off x="7304183" y="5629619"/>
            <a:ext cx="3525398" cy="936434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896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99152" y="425232"/>
            <a:ext cx="5772838" cy="3613534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 памятник –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историческая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культурная достопримечательность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 Кировска и 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Мурманской области. 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был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вдохновителем и руководителем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хибинского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строительства.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282" y="343691"/>
            <a:ext cx="6533783" cy="4900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049091" y="5585050"/>
            <a:ext cx="3966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С. М. Кирову 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лако 6"/>
          <p:cNvSpPr/>
          <p:nvPr/>
        </p:nvSpPr>
        <p:spPr>
          <a:xfrm>
            <a:off x="372016" y="5334375"/>
            <a:ext cx="3305060" cy="1024569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266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4836404" y="516938"/>
            <a:ext cx="3446767" cy="2585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>
            <a:spLocks noGrp="1"/>
          </p:cNvSpPr>
          <p:nvPr>
            <p:ph idx="1"/>
          </p:nvPr>
        </p:nvSpPr>
        <p:spPr>
          <a:xfrm>
            <a:off x="198304" y="385591"/>
            <a:ext cx="5023691" cy="31948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кактусы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пальмы и папоротники,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карликовые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ивы и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березы, морошка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цветы, большое собрание растений из средней полосы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 все они приспособлены для нахождения в нетипичном климате и растут в открытом грунте.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имеется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 живой уголок, в котором живут лоси, зайцы, полярные мыши, щука и окунь.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0719" y="4395388"/>
            <a:ext cx="48422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Полярно-альпийский ботанический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сад-институт</a:t>
            </a:r>
            <a:b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846" y="3618951"/>
            <a:ext cx="5763901" cy="3156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5308" y="753947"/>
            <a:ext cx="4010616" cy="2675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лако 3"/>
          <p:cNvSpPr/>
          <p:nvPr/>
        </p:nvSpPr>
        <p:spPr>
          <a:xfrm>
            <a:off x="848299" y="5629619"/>
            <a:ext cx="3249976" cy="936434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031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idx="1"/>
          </p:nvPr>
        </p:nvSpPr>
        <p:spPr>
          <a:xfrm>
            <a:off x="573088" y="595313"/>
            <a:ext cx="5904830" cy="42735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построек из льда и снега .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 настоящем городе, здесь есть кинотеатр, бар и парк с ледяными скульптурами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показывают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фильмы о предыдущих постройках, проводят мастер-классы по изготовлению фигур из снега и льда.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Кроме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этого, на территории заливают каток и обустраивают детские горки. Организуются экскурсии с Дедом Морозом и Снегурочкой, а также другими сказочными персонажами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0476" y="4973732"/>
            <a:ext cx="4054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Снежная деревня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683" y="58642"/>
            <a:ext cx="5067759" cy="3376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792" y="3493679"/>
            <a:ext cx="5750415" cy="3287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Облако 1"/>
          <p:cNvSpPr/>
          <p:nvPr/>
        </p:nvSpPr>
        <p:spPr>
          <a:xfrm>
            <a:off x="1107293" y="5601821"/>
            <a:ext cx="3563859" cy="956069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945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57"/>
            <a:ext cx="12192000" cy="685800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39748" y="3137947"/>
            <a:ext cx="4837886" cy="3628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118" y="160463"/>
            <a:ext cx="4505716" cy="3026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miro.medium.com/max/4032/1*9Tl1yAlZN5_cxQWYs5RW0A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108" y="1978392"/>
            <a:ext cx="4851095" cy="36286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69246" y="160463"/>
            <a:ext cx="47262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Море снега, миллиарды цветных огней, скульптуры из разных материалов и чистый воздух, будто пропитанный сказкой и мистикой.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90662" y="5525623"/>
            <a:ext cx="3210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Таинственный лес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лако 1"/>
          <p:cNvSpPr/>
          <p:nvPr/>
        </p:nvSpPr>
        <p:spPr>
          <a:xfrm>
            <a:off x="2390662" y="6048843"/>
            <a:ext cx="3117773" cy="717519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</a:t>
            </a:r>
            <a:r>
              <a:rPr lang="ru-RU" dirty="0" smtClean="0"/>
              <a:t>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205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5041" y="714697"/>
            <a:ext cx="6027416" cy="17971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можно научиться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ездить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верхом; познакомится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обитателями "живого уголка" и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покататься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лошадях.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650" y="95194"/>
            <a:ext cx="4049157" cy="3333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818" y="1762097"/>
            <a:ext cx="4313250" cy="3456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6609" y="3392964"/>
            <a:ext cx="4500850" cy="2995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984264" y="5286396"/>
            <a:ext cx="4685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Конный клуб «Ласточка»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лако 1"/>
          <p:cNvSpPr/>
          <p:nvPr/>
        </p:nvSpPr>
        <p:spPr>
          <a:xfrm>
            <a:off x="945682" y="5809616"/>
            <a:ext cx="2843067" cy="899656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066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423</TotalTime>
  <Words>395</Words>
  <Application>Microsoft Office PowerPoint</Application>
  <PresentationFormat>Широкоэкранный</PresentationFormat>
  <Paragraphs>57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Познавательная игра для ознакомления  с родным городом для детей 5 – 7 лет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49</cp:revision>
  <dcterms:created xsi:type="dcterms:W3CDTF">2019-10-21T18:59:19Z</dcterms:created>
  <dcterms:modified xsi:type="dcterms:W3CDTF">2019-10-29T19:48:24Z</dcterms:modified>
</cp:coreProperties>
</file>