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4" r:id="rId4"/>
    <p:sldId id="271" r:id="rId5"/>
    <p:sldId id="265" r:id="rId6"/>
    <p:sldId id="295" r:id="rId7"/>
    <p:sldId id="272" r:id="rId8"/>
    <p:sldId id="274" r:id="rId9"/>
    <p:sldId id="297" r:id="rId10"/>
    <p:sldId id="298" r:id="rId11"/>
    <p:sldId id="300" r:id="rId12"/>
    <p:sldId id="275" r:id="rId13"/>
    <p:sldId id="270" r:id="rId14"/>
    <p:sldId id="278" r:id="rId15"/>
    <p:sldId id="291" r:id="rId16"/>
    <p:sldId id="302" r:id="rId17"/>
    <p:sldId id="296" r:id="rId18"/>
    <p:sldId id="290" r:id="rId19"/>
    <p:sldId id="280" r:id="rId20"/>
    <p:sldId id="284" r:id="rId21"/>
    <p:sldId id="285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AB07E-2863-4A72-B192-0AED0690D12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8D41-68A9-42C3-A2FB-4EB4BEB7C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/>
              <a:t>Творческий проект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  <a:r>
              <a:rPr lang="ru-RU" b="1" dirty="0" smtClean="0"/>
              <a:t> «Знакомство с историей, культурой </a:t>
            </a:r>
          </a:p>
          <a:p>
            <a:pPr algn="ctr">
              <a:buNone/>
            </a:pPr>
            <a:r>
              <a:rPr lang="ru-RU" b="1" dirty="0" smtClean="0"/>
              <a:t>и традициями России»</a:t>
            </a:r>
          </a:p>
          <a:p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1900" b="1" dirty="0" smtClean="0"/>
              <a:t>Авторы: Белоусова Т.К., </a:t>
            </a:r>
            <a:r>
              <a:rPr lang="ru-RU" sz="1900" b="1" dirty="0" err="1" smtClean="0"/>
              <a:t>Загидулина</a:t>
            </a:r>
            <a:r>
              <a:rPr lang="ru-RU" sz="1900" b="1" dirty="0" smtClean="0"/>
              <a:t> Г.В.</a:t>
            </a:r>
          </a:p>
          <a:p>
            <a:pPr algn="r">
              <a:buNone/>
            </a:pPr>
            <a:r>
              <a:rPr lang="ru-RU" sz="1900" b="1" dirty="0"/>
              <a:t>в</a:t>
            </a:r>
            <a:r>
              <a:rPr lang="ru-RU" sz="1900" b="1" dirty="0" smtClean="0"/>
              <a:t>оспитатели </a:t>
            </a:r>
            <a:r>
              <a:rPr lang="ru-RU" sz="1900" b="1" dirty="0" smtClean="0"/>
              <a:t>старшей группы</a:t>
            </a:r>
            <a:endParaRPr lang="ru-RU" sz="19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/>
              <a:t>Игра на народных инструментах.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29264"/>
            <a:ext cx="7959828" cy="1384295"/>
          </a:xfrm>
          <a:prstGeom prst="rect">
            <a:avLst/>
          </a:prstGeom>
          <a:noFill/>
        </p:spPr>
      </p:pic>
      <p:pic>
        <p:nvPicPr>
          <p:cNvPr id="39938" name="Picture 2" descr="C:\Users\Admin\Desktop\Новая папка (3)\WP_20170314_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495332" cy="31683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9939" name="Picture 3" descr="G:\андрюша\IMG_20180326_120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179" y="1484784"/>
            <a:ext cx="3990278" cy="3600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/>
              <a:t>Театрализация сказок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06" y="5445224"/>
            <a:ext cx="8123598" cy="1412776"/>
          </a:xfrm>
          <a:prstGeom prst="rect">
            <a:avLst/>
          </a:prstGeom>
          <a:noFill/>
        </p:spPr>
      </p:pic>
      <p:pic>
        <p:nvPicPr>
          <p:cNvPr id="40962" name="Picture 2" descr="C:\Users\Admin\Desktop\Новая папка (3)\IMG_20180307_103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53657"/>
            <a:ext cx="3783364" cy="43581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0963" name="Picture 3" descr="C:\Users\Admin\Desktop\Новая папка (3)\IMG_20180307_103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225" y="980728"/>
            <a:ext cx="3978179" cy="40324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Дидактические игры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785794"/>
            <a:ext cx="5614998" cy="541180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27650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65" y="318324"/>
            <a:ext cx="1689255" cy="623731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428736"/>
            <a:ext cx="3000396" cy="40164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28736"/>
            <a:ext cx="3429024" cy="485778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Народный костюм</a:t>
            </a:r>
            <a:endParaRPr lang="ru-RU" sz="3200" dirty="0"/>
          </a:p>
        </p:txBody>
      </p:sp>
      <p:pic>
        <p:nvPicPr>
          <p:cNvPr id="26626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517232"/>
            <a:ext cx="8115318" cy="1340768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668244" cy="436945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Знакомство с самоваром</a:t>
            </a:r>
            <a:endParaRPr lang="ru-RU" sz="3200" dirty="0"/>
          </a:p>
        </p:txBody>
      </p:sp>
      <p:pic>
        <p:nvPicPr>
          <p:cNvPr id="26626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57826"/>
            <a:ext cx="8215370" cy="1500174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51630"/>
            <a:ext cx="4106166" cy="410619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4289294" cy="400319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Подвижные народные игры</a:t>
            </a:r>
            <a:endParaRPr lang="ru-RU" sz="2800" dirty="0"/>
          </a:p>
        </p:txBody>
      </p:sp>
      <p:pic>
        <p:nvPicPr>
          <p:cNvPr id="26626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500702"/>
            <a:ext cx="8215370" cy="135729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9"/>
            <a:ext cx="4088879" cy="428628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9"/>
            <a:ext cx="4054588" cy="428628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Экскурсия в мини музей «Русская изба»</a:t>
            </a:r>
            <a:endParaRPr lang="ru-RU" sz="3200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55924"/>
            <a:ext cx="4057905" cy="417334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54660"/>
            <a:ext cx="4105026" cy="417460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6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73705"/>
            <a:ext cx="7959828" cy="138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1590"/>
            <a:ext cx="2448272" cy="61851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Третий этап - заключительный.</a:t>
            </a:r>
            <a:br>
              <a:rPr lang="ru-RU" sz="3200" dirty="0" smtClean="0"/>
            </a:br>
            <a:r>
              <a:rPr lang="ru-RU" sz="3200" dirty="0" smtClean="0"/>
              <a:t>Выставка детского творчества</a:t>
            </a:r>
            <a:endParaRPr lang="ru-RU" sz="32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49080"/>
            <a:ext cx="2928958" cy="214314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143380"/>
            <a:ext cx="2857520" cy="221457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500174"/>
            <a:ext cx="2928958" cy="219671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3" y="1571612"/>
            <a:ext cx="2928958" cy="214314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Экскурсия в краеведческий музей</a:t>
            </a:r>
            <a:endParaRPr lang="ru-RU" sz="2800" dirty="0"/>
          </a:p>
        </p:txBody>
      </p:sp>
      <p:pic>
        <p:nvPicPr>
          <p:cNvPr id="26626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280208"/>
            <a:ext cx="7888960" cy="1577792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4053935" cy="428628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00108"/>
            <a:ext cx="3643338" cy="428628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25979"/>
            <a:ext cx="8103274" cy="1832021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071934" cy="478634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4071966" cy="478634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  <a:r>
              <a:rPr lang="ru-RU" b="1" dirty="0" smtClean="0"/>
              <a:t>  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203551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часто за событиями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за сутолокою дней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Старины своей не помним,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Забываем мы о ней.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 более привычны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Нам полёты на Луну.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Вспомним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старые обычаи!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Вспомним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нашу старину!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Русские богатыри</a:t>
            </a:r>
            <a:endParaRPr lang="ru-RU" sz="2800" dirty="0"/>
          </a:p>
        </p:txBody>
      </p:sp>
      <p:pic>
        <p:nvPicPr>
          <p:cNvPr id="26626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58539"/>
            <a:ext cx="7959258" cy="1799461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91321"/>
            <a:ext cx="4071966" cy="416721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857232"/>
            <a:ext cx="4071966" cy="414340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77" y="4941168"/>
            <a:ext cx="8215370" cy="171448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429264"/>
            <a:ext cx="3257544" cy="69689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566200" cy="407183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78811"/>
            <a:ext cx="3600400" cy="4074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  <a:r>
              <a:rPr lang="ru-RU" b="1" dirty="0" smtClean="0"/>
              <a:t>  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75656" y="908720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056784" cy="410925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071547"/>
            <a:ext cx="5400684" cy="43577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/>
              <a:t>Цель: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Приобщение детей к национальной культуре, развитие интереса к устному народному творчеству, воспитание у детей патриотических чувств и духовности.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785794"/>
            <a:ext cx="5614998" cy="58115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smtClean="0"/>
              <a:t>Задачи: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/>
              <a:t>•	Развивать интерес  и любовь к русской национальной культуре, народному творчеству, обычаям, традициям, обрядам. </a:t>
            </a:r>
          </a:p>
          <a:p>
            <a:pPr>
              <a:buNone/>
            </a:pPr>
            <a:r>
              <a:rPr lang="ru-RU" sz="1800" dirty="0"/>
              <a:t>•	Обогащение словаря, развитие лексико-грамматического строя, выразительности интонации и фонематического слуха.</a:t>
            </a:r>
          </a:p>
          <a:p>
            <a:pPr>
              <a:buNone/>
            </a:pPr>
            <a:r>
              <a:rPr lang="ru-RU" sz="1800" dirty="0"/>
              <a:t>•	Развивать эстетический и художественный вкус через  знакомство с декоративно-прикладным творчеством.  </a:t>
            </a:r>
          </a:p>
          <a:p>
            <a:pPr>
              <a:buNone/>
            </a:pPr>
            <a:r>
              <a:rPr lang="ru-RU" sz="1800" dirty="0"/>
              <a:t>•	Знакомство с разными видами устного фольклора  (сказки, песенки, потешки, </a:t>
            </a:r>
            <a:r>
              <a:rPr lang="ru-RU" sz="1800" dirty="0" err="1"/>
              <a:t>заклички</a:t>
            </a:r>
            <a:r>
              <a:rPr lang="ru-RU" sz="1800" dirty="0"/>
              <a:t>, пословицы, поговорки, загадки, хороводы. </a:t>
            </a:r>
          </a:p>
          <a:p>
            <a:pPr>
              <a:buNone/>
            </a:pPr>
            <a:r>
              <a:rPr lang="ru-RU" sz="1800" dirty="0"/>
              <a:t>•	Воспитывать любовь и уважение к Родине.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27650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052736"/>
            <a:ext cx="5472608" cy="507342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Тип проекта: </a:t>
            </a:r>
          </a:p>
          <a:p>
            <a:pPr>
              <a:buNone/>
            </a:pPr>
            <a:r>
              <a:rPr lang="ru-RU" dirty="0" smtClean="0"/>
              <a:t>Познавательно -творческий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Масштаб проекта: </a:t>
            </a:r>
            <a:r>
              <a:rPr lang="ru-RU" dirty="0" smtClean="0"/>
              <a:t>краткосрочный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Вид проекта: </a:t>
            </a:r>
            <a:r>
              <a:rPr lang="ru-RU" dirty="0" smtClean="0"/>
              <a:t>групповой.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Участники проекта: </a:t>
            </a:r>
            <a:r>
              <a:rPr lang="ru-RU" dirty="0" smtClean="0"/>
              <a:t>дети 5-6 лет, воспитатели, родители.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212248" cy="602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4" y="260648"/>
            <a:ext cx="3371980" cy="65973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85728"/>
            <a:ext cx="5400684" cy="59293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b="1" u="sng" dirty="0" smtClean="0"/>
              <a:t>Планируемый результат: </a:t>
            </a:r>
          </a:p>
          <a:p>
            <a:pPr>
              <a:buNone/>
            </a:pPr>
            <a:endParaRPr lang="ru-RU" sz="4100" b="1" u="sng" dirty="0" smtClean="0"/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Знание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истории русского народного костюма, кукол, игрушек и жизни людей в былые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времена.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Бережное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отношение к предметам быта, произведениям народного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творчества.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Использование детьми в активной речи считалок, загадок, потешек и скороговорок.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Осмысленное и активное участие детей в русских народных праздниках.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Создание выставки детского творчества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071547"/>
            <a:ext cx="5400684" cy="43577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sz="2400" b="1" i="1" dirty="0" smtClean="0"/>
              <a:t>Первый этап (подготовительный)</a:t>
            </a:r>
          </a:p>
          <a:p>
            <a:pPr>
              <a:buNone/>
            </a:pPr>
            <a:r>
              <a:rPr lang="ru-RU" sz="2400" dirty="0" smtClean="0"/>
              <a:t>- Подбор информационного материала,</a:t>
            </a:r>
          </a:p>
          <a:p>
            <a:pPr>
              <a:buNone/>
            </a:pPr>
            <a:r>
              <a:rPr lang="ru-RU" sz="2400" dirty="0" smtClean="0"/>
              <a:t>   художественной литературы,  </a:t>
            </a:r>
          </a:p>
          <a:p>
            <a:pPr>
              <a:buNone/>
            </a:pPr>
            <a:r>
              <a:rPr lang="ru-RU" sz="2400" dirty="0" smtClean="0"/>
              <a:t>   видеоматериала, музыкального </a:t>
            </a:r>
          </a:p>
          <a:p>
            <a:pPr>
              <a:buNone/>
            </a:pPr>
            <a:r>
              <a:rPr lang="ru-RU" sz="2400" dirty="0" smtClean="0"/>
              <a:t>   материала.</a:t>
            </a:r>
          </a:p>
          <a:p>
            <a:pPr>
              <a:buNone/>
            </a:pPr>
            <a:r>
              <a:rPr lang="ru-RU" sz="2400" dirty="0" smtClean="0"/>
              <a:t> - Подбор информационного материала для родителей.</a:t>
            </a:r>
          </a:p>
          <a:p>
            <a:pPr>
              <a:buNone/>
            </a:pPr>
            <a:r>
              <a:rPr lang="ru-RU" sz="2400" dirty="0" smtClean="0"/>
              <a:t> - Изучение устного народного</a:t>
            </a:r>
          </a:p>
          <a:p>
            <a:pPr>
              <a:buNone/>
            </a:pPr>
            <a:r>
              <a:rPr lang="ru-RU" sz="2400" dirty="0" smtClean="0"/>
              <a:t>    фольклора.</a:t>
            </a:r>
          </a:p>
          <a:p>
            <a:endParaRPr lang="ru-RU" sz="24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14678" y="503289"/>
            <a:ext cx="63579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Этапы реализации проекта: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692696"/>
            <a:ext cx="5604654" cy="597666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атмосферы национального быта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286116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642918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Второй этап(практическая реализация)</a:t>
            </a:r>
            <a:endParaRPr lang="ru-RU" sz="2400" b="1" i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143240" y="2332094"/>
            <a:ext cx="600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5000660" cy="39764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03848" y="5723384"/>
            <a:ext cx="6143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ематическая выставка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Народные промыслы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/>
              <a:t>Рассматривание народных игрушек: </a:t>
            </a:r>
            <a:r>
              <a:rPr lang="ru-RU" sz="3200" dirty="0" err="1" smtClean="0"/>
              <a:t>филимоновские</a:t>
            </a:r>
            <a:r>
              <a:rPr lang="ru-RU" sz="3200" dirty="0" smtClean="0"/>
              <a:t> свистульки, дымковская и </a:t>
            </a:r>
            <a:r>
              <a:rPr lang="ru-RU" sz="3200" dirty="0" err="1" smtClean="0"/>
              <a:t>каргопольская</a:t>
            </a:r>
            <a:r>
              <a:rPr lang="ru-RU" sz="3200" dirty="0" smtClean="0"/>
              <a:t> игрушки, матрешки.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Picture 2" descr="Картинки по запросу шаблоны презентаций  народные промыс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29264"/>
            <a:ext cx="8215370" cy="1428736"/>
          </a:xfrm>
          <a:prstGeom prst="rect">
            <a:avLst/>
          </a:prstGeom>
          <a:noFill/>
        </p:spPr>
      </p:pic>
      <p:pic>
        <p:nvPicPr>
          <p:cNvPr id="38914" name="Picture 2" descr="G:\андрюша\WP_20170607_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714776" cy="40005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8915" name="Picture 3" descr="G:\андрюша\WP_20170608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736"/>
            <a:ext cx="4071966" cy="40005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229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Рассматривание народных игрушек: филимоновские свистульки, дымковская и каргопольская игрушки, матрешки. </vt:lpstr>
      <vt:lpstr>Игра на народных инструментах. </vt:lpstr>
      <vt:lpstr>Театрализация сказок </vt:lpstr>
      <vt:lpstr>Дидактические игры</vt:lpstr>
      <vt:lpstr>Народный костюм</vt:lpstr>
      <vt:lpstr>Знакомство с самоваром</vt:lpstr>
      <vt:lpstr>Подвижные народные игры</vt:lpstr>
      <vt:lpstr>Экскурсия в мини музей «Русская изба»</vt:lpstr>
      <vt:lpstr>Третий этап - заключительный. Выставка детского творчества</vt:lpstr>
      <vt:lpstr>Экскурсия в краеведческий музей</vt:lpstr>
      <vt:lpstr>Презентация PowerPoint</vt:lpstr>
      <vt:lpstr>Русские богатыри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88</cp:revision>
  <dcterms:created xsi:type="dcterms:W3CDTF">2018-04-01T10:43:20Z</dcterms:created>
  <dcterms:modified xsi:type="dcterms:W3CDTF">2022-02-02T07:16:28Z</dcterms:modified>
</cp:coreProperties>
</file>