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0" r:id="rId3"/>
    <p:sldId id="267" r:id="rId4"/>
    <p:sldId id="256" r:id="rId5"/>
    <p:sldId id="261" r:id="rId6"/>
    <p:sldId id="274" r:id="rId7"/>
    <p:sldId id="257" r:id="rId8"/>
    <p:sldId id="262" r:id="rId9"/>
    <p:sldId id="263" r:id="rId10"/>
    <p:sldId id="264" r:id="rId11"/>
    <p:sldId id="270" r:id="rId12"/>
    <p:sldId id="280" r:id="rId13"/>
    <p:sldId id="281" r:id="rId14"/>
    <p:sldId id="278" r:id="rId15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33"/>
    <a:srgbClr val="37D422"/>
    <a:srgbClr val="F1703D"/>
    <a:srgbClr val="2C61F8"/>
    <a:srgbClr val="FF505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94" d="100"/>
          <a:sy n="94" d="100"/>
        </p:scale>
        <p:origin x="-374" y="-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48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35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256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980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171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898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414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781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652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19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26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B7C5B-D504-457C-A67C-81F6FCAB127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15FF9-6E41-4B27-B02C-E936E87AD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5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16"/>
          <p:cNvSpPr/>
          <p:nvPr/>
        </p:nvSpPr>
        <p:spPr>
          <a:xfrm rot="20666766">
            <a:off x="42706" y="503497"/>
            <a:ext cx="3220542" cy="801983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ВИКТОРИНА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5" b="9174"/>
          <a:stretch/>
        </p:blipFill>
        <p:spPr>
          <a:xfrm>
            <a:off x="-178049" y="2481894"/>
            <a:ext cx="9430204" cy="281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81130" y="1326639"/>
            <a:ext cx="75118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Семь чудес </a:t>
            </a:r>
          </a:p>
          <a:p>
            <a:pPr algn="ctr"/>
            <a:r>
              <a:rPr lang="ru-RU" sz="6600" dirty="0" smtClean="0">
                <a:solidFill>
                  <a:srgbClr val="002060"/>
                </a:solidFill>
                <a:latin typeface="Showcard Gothic" panose="04020904020102020604" pitchFamily="82" charset="0"/>
              </a:rPr>
              <a:t>города Кировска</a:t>
            </a:r>
            <a:endParaRPr lang="ru-RU" sz="6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7974" y="86396"/>
            <a:ext cx="4444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9050">
                  <a:solidFill>
                    <a:schemeClr val="bg1"/>
                  </a:solidFill>
                </a:ln>
                <a:solidFill>
                  <a:srgbClr val="37D422"/>
                </a:solidFill>
                <a:latin typeface="Nyala" panose="02000504070300020003" pitchFamily="2" charset="0"/>
                <a:cs typeface="MV Boli" panose="02000500030200090000" pitchFamily="2" charset="0"/>
              </a:rPr>
              <a:t>Автор</a:t>
            </a:r>
            <a:r>
              <a:rPr lang="en-US" sz="2000" dirty="0" smtClean="0">
                <a:ln w="19050">
                  <a:solidFill>
                    <a:schemeClr val="bg1"/>
                  </a:solidFill>
                </a:ln>
                <a:solidFill>
                  <a:srgbClr val="37D422"/>
                </a:solidFill>
                <a:latin typeface="Nyala" panose="02000504070300020003" pitchFamily="2" charset="0"/>
                <a:cs typeface="MV Boli" panose="02000500030200090000" pitchFamily="2" charset="0"/>
              </a:rPr>
              <a:t>:</a:t>
            </a:r>
            <a:r>
              <a:rPr lang="ru-RU" sz="2000" dirty="0" smtClean="0">
                <a:ln w="19050">
                  <a:solidFill>
                    <a:schemeClr val="bg1"/>
                  </a:solidFill>
                </a:ln>
                <a:solidFill>
                  <a:srgbClr val="37D422"/>
                </a:solidFill>
                <a:latin typeface="Nyala" panose="02000504070300020003" pitchFamily="2" charset="0"/>
                <a:cs typeface="MV Boli" panose="02000500030200090000" pitchFamily="2" charset="0"/>
              </a:rPr>
              <a:t> Попова Юлия Викторовна, </a:t>
            </a:r>
          </a:p>
          <a:p>
            <a:pPr algn="ctr"/>
            <a:r>
              <a:rPr lang="ru-RU" sz="2000" dirty="0" smtClean="0">
                <a:ln w="19050">
                  <a:solidFill>
                    <a:schemeClr val="bg1"/>
                  </a:solidFill>
                </a:ln>
                <a:solidFill>
                  <a:srgbClr val="37D422"/>
                </a:solidFill>
                <a:cs typeface="MV Boli" panose="02000500030200090000" pitchFamily="2" charset="0"/>
              </a:rPr>
              <a:t>воспитатель МБДОУ</a:t>
            </a:r>
          </a:p>
          <a:p>
            <a:pPr algn="ctr"/>
            <a:r>
              <a:rPr lang="ru-RU" sz="2000" dirty="0" smtClean="0">
                <a:ln w="19050">
                  <a:solidFill>
                    <a:schemeClr val="bg1"/>
                  </a:solidFill>
                </a:ln>
                <a:solidFill>
                  <a:srgbClr val="37D422"/>
                </a:solidFill>
                <a:cs typeface="MV Boli" panose="02000500030200090000" pitchFamily="2" charset="0"/>
              </a:rPr>
              <a:t> «Детский сад № 10 г. Кировска»</a:t>
            </a:r>
            <a:endParaRPr lang="ru-RU" sz="2000" dirty="0">
              <a:ln w="19050">
                <a:solidFill>
                  <a:schemeClr val="bg1"/>
                </a:solidFill>
              </a:ln>
              <a:solidFill>
                <a:srgbClr val="37D422"/>
              </a:solidFill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92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16"/>
          <p:cNvSpPr/>
          <p:nvPr/>
        </p:nvSpPr>
        <p:spPr>
          <a:xfrm>
            <a:off x="269349" y="151416"/>
            <a:ext cx="8365802" cy="1571307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9539" y="237575"/>
            <a:ext cx="7565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На каком склоне </a:t>
            </a:r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в марте 1936 года </a:t>
            </a:r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были </a:t>
            </a:r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проведены первые соревнования по слалому, прыжкам с трамплина и фигурному катанию на </a:t>
            </a:r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лыжах</a:t>
            </a:r>
            <a:r>
              <a:rPr lang="en-US" sz="2400" dirty="0">
                <a:solidFill>
                  <a:schemeClr val="bg1"/>
                </a:solidFill>
                <a:latin typeface="Nyala" panose="02000504070300020003" pitchFamily="2" charset="0"/>
              </a:rPr>
              <a:t> ?</a:t>
            </a:r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34" y="223122"/>
            <a:ext cx="860500" cy="860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62748" y="330206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8.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59757" y="1895677"/>
            <a:ext cx="3955601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19207" y="1984133"/>
            <a:ext cx="314278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ора </a:t>
            </a:r>
            <a:r>
              <a:rPr lang="ru-RU" sz="2400" dirty="0" err="1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Айкуайвенчорр</a:t>
            </a:r>
            <a:r>
              <a:rPr lang="ru-RU" sz="2400" dirty="0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59756" y="2947611"/>
            <a:ext cx="3955602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07226" y="4039709"/>
            <a:ext cx="3955602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37746" y="4126199"/>
            <a:ext cx="273523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гора </a:t>
            </a:r>
            <a:r>
              <a:rPr lang="ru-RU" sz="2400" dirty="0" err="1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Вудъяврчорр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19207" y="3014818"/>
            <a:ext cx="291099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гора </a:t>
            </a:r>
            <a:r>
              <a:rPr lang="ru-RU" sz="2400" dirty="0" err="1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Кукисвумчорр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945581" y="4179593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007226" y="3090281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967564" y="2019472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016066" y="1977323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а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3120" y="3078786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б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7226" y="4161090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в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altaitop.ru/wp-content/uploads/2021/01/i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47" y="2023852"/>
            <a:ext cx="4768411" cy="30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Nyala" panose="02000504070300020003" pitchFamily="2" charset="0"/>
              </a:rPr>
              <a:t>?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26" y="-1777530"/>
            <a:ext cx="2352846" cy="19431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9" b="72376"/>
          <a:stretch/>
        </p:blipFill>
        <p:spPr>
          <a:xfrm>
            <a:off x="138884" y="1672059"/>
            <a:ext cx="3267381" cy="7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2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23457E-7 L -0.67534 0.99259 " pathEditMode="relative" rAng="0" ptsTypes="AA">
                                      <p:cBhvr>
                                        <p:cTn id="56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67" y="4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3" grpId="0" animBg="1"/>
      <p:bldP spid="14" grpId="0" animBg="1"/>
      <p:bldP spid="9" grpId="0"/>
      <p:bldP spid="8" grpId="0"/>
      <p:bldP spid="15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t="6669" r="27738" b="8637"/>
          <a:stretch/>
        </p:blipFill>
        <p:spPr>
          <a:xfrm>
            <a:off x="5171200" y="923902"/>
            <a:ext cx="3275188" cy="3072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06" y="810231"/>
            <a:ext cx="4137634" cy="323252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/>
          <a:stretch/>
        </p:blipFill>
        <p:spPr>
          <a:xfrm>
            <a:off x="73740" y="2807491"/>
            <a:ext cx="4472144" cy="20874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13360" r="1134" b="11311"/>
          <a:stretch/>
        </p:blipFill>
        <p:spPr>
          <a:xfrm>
            <a:off x="68587" y="2680199"/>
            <a:ext cx="4482449" cy="225507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3827" y="316230"/>
            <a:ext cx="4121539" cy="231156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4575" y="495930"/>
            <a:ext cx="3970791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Самым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красивым зданием того времени был железнодорожный вокзал,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начали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строить в 1934 году.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Автор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проекта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ленинградский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архитектор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Н. А.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Митурич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. 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громное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здание в стиле помпезной «сталинской» архитектуры, которую отличают просторные залы, мраморные колонны, высокие потолки. Снаружи – гранитная облицовка, изнутри – бронзовые люстры.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ая выноска 16"/>
          <p:cNvSpPr/>
          <p:nvPr/>
        </p:nvSpPr>
        <p:spPr>
          <a:xfrm>
            <a:off x="4030462" y="74344"/>
            <a:ext cx="4924359" cy="850552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63122" y="158918"/>
            <a:ext cx="5074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Nyala" panose="02000504070300020003" pitchFamily="2" charset="0"/>
              </a:rPr>
              <a:t>Прошлое и настоящее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49" y="105622"/>
            <a:ext cx="860500" cy="860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16090" y="233306"/>
            <a:ext cx="86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Showcard Gothic" panose="04020904020102020604" pitchFamily="82" charset="0"/>
              </a:rPr>
              <a:t>9</a:t>
            </a:r>
            <a:r>
              <a:rPr lang="en-US" sz="32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93012" y="4042758"/>
            <a:ext cx="4153327" cy="65794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918985" y="4239035"/>
            <a:ext cx="42250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3333"/>
                </a:solidFill>
                <a:latin typeface="Nyala" panose="02000504070300020003" pitchFamily="2" charset="0"/>
              </a:rPr>
              <a:t>Музейно-выставочный центр </a:t>
            </a:r>
            <a:r>
              <a:rPr lang="ru-RU" sz="1400" b="1" dirty="0">
                <a:solidFill>
                  <a:srgbClr val="FF3333"/>
                </a:solidFill>
                <a:latin typeface="Nyala" panose="02000504070300020003" pitchFamily="2" charset="0"/>
              </a:rPr>
              <a:t>АО “Апатит”</a:t>
            </a:r>
            <a:endParaRPr lang="ru-RU" sz="1400" b="1" dirty="0">
              <a:solidFill>
                <a:srgbClr val="FF3333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24003" y="3925846"/>
            <a:ext cx="4491344" cy="93415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22292" y="4062486"/>
            <a:ext cx="43542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В 1932 г.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п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ервое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каменное здание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города - пожарное депо.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ru-RU" sz="1400" b="1" dirty="0" smtClean="0">
                <a:solidFill>
                  <a:srgbClr val="FF3333"/>
                </a:solidFill>
                <a:latin typeface="Nyala" panose="02000504070300020003" pitchFamily="2" charset="0"/>
              </a:rPr>
              <a:t>А сегодня башня это </a:t>
            </a:r>
            <a:r>
              <a:rPr lang="ru-RU" sz="1800" b="1" dirty="0" smtClean="0">
                <a:solidFill>
                  <a:srgbClr val="FF3333"/>
                </a:solidFill>
                <a:latin typeface="Nyala" panose="02000504070300020003" pitchFamily="2" charset="0"/>
              </a:rPr>
              <a:t>?</a:t>
            </a:r>
            <a:endParaRPr lang="ru-RU" sz="1800" b="1" dirty="0">
              <a:solidFill>
                <a:srgbClr val="FF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21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Dir\Desktop\1572666667_0_0_3072_2048_900x0_80_0_0_e03edb4d788f8a49a5abd7ce46b11f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7" y="3111828"/>
            <a:ext cx="2957926" cy="19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ir\Desktop\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98" y="807158"/>
            <a:ext cx="3381624" cy="22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ir\Desktop\6-2-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88" y="809021"/>
            <a:ext cx="3418442" cy="22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miro.medium.com/max/1022/1*dv8PQoUPOmHZ---W5ekyPg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" y="67926"/>
            <a:ext cx="3041603" cy="208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4560214" y="3015243"/>
            <a:ext cx="4473589" cy="85629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560214" y="3202250"/>
            <a:ext cx="45507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3333"/>
                </a:solidFill>
                <a:latin typeface="Nyala" panose="02000504070300020003" pitchFamily="2" charset="0"/>
              </a:rPr>
              <a:t>«</a:t>
            </a:r>
            <a:r>
              <a:rPr lang="ru-RU" sz="1200" b="1" dirty="0">
                <a:solidFill>
                  <a:srgbClr val="FF3333"/>
                </a:solidFill>
                <a:latin typeface="Nyala" panose="02000504070300020003" pitchFamily="2" charset="0"/>
              </a:rPr>
              <a:t>Апатит-Арена» </a:t>
            </a:r>
            <a:r>
              <a:rPr lang="ru-RU" sz="1200" b="1" dirty="0" smtClean="0">
                <a:solidFill>
                  <a:srgbClr val="FF3333"/>
                </a:solidFill>
                <a:latin typeface="Nyala" panose="02000504070300020003" pitchFamily="2" charset="0"/>
              </a:rPr>
              <a:t>- школа </a:t>
            </a:r>
            <a:r>
              <a:rPr lang="ru-RU" sz="1200" b="1" dirty="0">
                <a:solidFill>
                  <a:srgbClr val="FF3333"/>
                </a:solidFill>
                <a:latin typeface="Nyala" panose="02000504070300020003" pitchFamily="2" charset="0"/>
              </a:rPr>
              <a:t>хоккея имени прославленного хоккеиста Сергея Фёдорова </a:t>
            </a:r>
            <a:endParaRPr lang="ru-RU" sz="1200" b="1" dirty="0" smtClean="0">
              <a:solidFill>
                <a:srgbClr val="FF3333"/>
              </a:solidFill>
              <a:latin typeface="Nyala" panose="02000504070300020003" pitchFamily="2" charset="0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9272" y="2137292"/>
            <a:ext cx="3274429" cy="70209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3333"/>
                </a:solidFill>
                <a:latin typeface="Nyala" panose="02000504070300020003" pitchFamily="2" charset="0"/>
              </a:rPr>
              <a:t>Администрация Кировска</a:t>
            </a:r>
            <a:endParaRPr lang="ru-RU" sz="1600" b="1" dirty="0">
              <a:solidFill>
                <a:srgbClr val="FF3333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407111" y="4267729"/>
            <a:ext cx="4992710" cy="6851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FF3333"/>
                </a:solidFill>
                <a:latin typeface="Nyala" panose="02000504070300020003" pitchFamily="2" charset="0"/>
              </a:rPr>
              <a:t>Филиал «Мурманский арктический государственный университет» Мурманской области действует с 15 апреля 2016 г. </a:t>
            </a:r>
            <a:endParaRPr lang="ru-RU" sz="1200" b="1" dirty="0">
              <a:solidFill>
                <a:srgbClr val="FF3333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46" y="2087419"/>
            <a:ext cx="4461543" cy="7894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Здание Управления «Апатит» было построено в 1935 г. 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в соответствии с новыми требованиями архитектуры.</a:t>
            </a:r>
          </a:p>
          <a:p>
            <a:r>
              <a:rPr lang="ru-RU" sz="1200" b="1" dirty="0">
                <a:solidFill>
                  <a:srgbClr val="FF3333"/>
                </a:solidFill>
                <a:latin typeface="Nyala" panose="02000504070300020003" pitchFamily="2" charset="0"/>
              </a:rPr>
              <a:t>Сейчас в этом здании </a:t>
            </a:r>
            <a:r>
              <a:rPr lang="ru-RU" sz="1200" b="1" dirty="0" smtClean="0">
                <a:solidFill>
                  <a:srgbClr val="FF3333"/>
                </a:solidFill>
                <a:latin typeface="Nyala" panose="02000504070300020003" pitchFamily="2" charset="0"/>
              </a:rPr>
              <a:t>находится ?  </a:t>
            </a:r>
            <a:endParaRPr lang="ru-RU" sz="1200" b="1" dirty="0">
              <a:solidFill>
                <a:srgbClr val="FF333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2477" y="3283129"/>
            <a:ext cx="4674821" cy="313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 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ая выноска 16"/>
          <p:cNvSpPr/>
          <p:nvPr/>
        </p:nvSpPr>
        <p:spPr>
          <a:xfrm>
            <a:off x="4203413" y="53525"/>
            <a:ext cx="4924359" cy="850552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73589" y="110841"/>
            <a:ext cx="5074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Nyala" panose="02000504070300020003" pitchFamily="2" charset="0"/>
              </a:rPr>
              <a:t>Прошлое и настоящее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34" y="-13074"/>
            <a:ext cx="860500" cy="860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33265" y="150692"/>
            <a:ext cx="86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10</a:t>
            </a:r>
            <a:r>
              <a:rPr lang="en-US" sz="32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Dir\Desktop\cfaypsg8wmbqo3gch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2" y="2968477"/>
            <a:ext cx="2971471" cy="218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-1495" r="11880" b="1495"/>
          <a:stretch/>
        </p:blipFill>
        <p:spPr>
          <a:xfrm>
            <a:off x="85731" y="22347"/>
            <a:ext cx="4037744" cy="2062275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4473590" y="3021199"/>
            <a:ext cx="4548168" cy="92048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Самая старая школа № 1 г. Кировска, построенная в 1932г. Закрыта в мае 2010 г., снесена осенью 2017 г. </a:t>
            </a:r>
          </a:p>
          <a:p>
            <a:r>
              <a:rPr lang="ru-RU" sz="1200" b="1" dirty="0">
                <a:solidFill>
                  <a:srgbClr val="FF3333"/>
                </a:solidFill>
                <a:latin typeface="Nyala" panose="02000504070300020003" pitchFamily="2" charset="0"/>
              </a:rPr>
              <a:t>23 октября 2020г. на этом месте открылась ?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343881" y="4215578"/>
            <a:ext cx="5519633" cy="7894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В 1931 г. был открыт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Хибиногорский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 горно-технический техникум. Всего было принято 183 человека, занятия были вечерние.  </a:t>
            </a:r>
          </a:p>
          <a:p>
            <a:r>
              <a:rPr lang="ru-RU" sz="1200" b="1" dirty="0">
                <a:solidFill>
                  <a:srgbClr val="FF3333"/>
                </a:solidFill>
                <a:latin typeface="Nyala" panose="02000504070300020003" pitchFamily="2" charset="0"/>
              </a:rPr>
              <a:t>Сейчас на его месте ? </a:t>
            </a:r>
          </a:p>
        </p:txBody>
      </p:sp>
    </p:spTree>
    <p:extLst>
      <p:ext uri="{BB962C8B-B14F-4D97-AF65-F5344CB8AC3E}">
        <p14:creationId xmlns:p14="http://schemas.microsoft.com/office/powerpoint/2010/main" val="534819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79250" y="3914454"/>
            <a:ext cx="8383712" cy="110546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6692" y="4005534"/>
            <a:ext cx="8224907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В центре города находится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искусственное озеро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«Верхнее». Вокруг него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расположены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объекты предприятия «Апатит»: спортивный комплекс, стадион и манеж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«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Горняк», центральный офис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Фосагро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 Апатит, а так же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сквер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имени В. И.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Кондрикова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.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ая выноска 16"/>
          <p:cNvSpPr/>
          <p:nvPr/>
        </p:nvSpPr>
        <p:spPr>
          <a:xfrm>
            <a:off x="3742696" y="74344"/>
            <a:ext cx="4924359" cy="850552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03197" y="234806"/>
            <a:ext cx="5074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Nyala" panose="02000504070300020003" pitchFamily="2" charset="0"/>
              </a:rPr>
              <a:t>Прошлое и настоящее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49" y="26628"/>
            <a:ext cx="860500" cy="860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99517" y="173251"/>
            <a:ext cx="86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11</a:t>
            </a:r>
            <a:r>
              <a:rPr lang="en-US" sz="32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Dir\Desktop\20170921_101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0" y="1071519"/>
            <a:ext cx="4718931" cy="265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ir\Desktop\8U_AiSCtSm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"/>
          <a:stretch/>
        </p:blipFill>
        <p:spPr bwMode="auto">
          <a:xfrm>
            <a:off x="142838" y="955598"/>
            <a:ext cx="4804857" cy="283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ir\Desktop\2270d99418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513" y="1071519"/>
            <a:ext cx="3914061" cy="26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ir\Desktop\rzNvIbBKsb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05" y="956174"/>
            <a:ext cx="4026879" cy="283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612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16"/>
          <p:cNvSpPr/>
          <p:nvPr/>
        </p:nvSpPr>
        <p:spPr>
          <a:xfrm>
            <a:off x="1882488" y="330497"/>
            <a:ext cx="5689510" cy="2489243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8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TextBox 1"/>
          <p:cNvSpPr txBox="1"/>
          <p:nvPr/>
        </p:nvSpPr>
        <p:spPr>
          <a:xfrm>
            <a:off x="2203951" y="526611"/>
            <a:ext cx="5231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еперь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вы можете утверждать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,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что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знаете чудеса Кировска.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Nyala" panose="02000504070300020003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44" y="0"/>
            <a:ext cx="2509283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47" y="0"/>
            <a:ext cx="2509283" cy="5143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27909" y="1451494"/>
            <a:ext cx="498360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Гордитесь своим городом, любите родной край, интересуйтесь его историей! </a:t>
            </a:r>
            <a:endParaRPr lang="ru-RU" sz="2400" dirty="0">
              <a:solidFill>
                <a:srgbClr val="FF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97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16"/>
          <p:cNvSpPr/>
          <p:nvPr/>
        </p:nvSpPr>
        <p:spPr>
          <a:xfrm>
            <a:off x="1612489" y="216309"/>
            <a:ext cx="5673214" cy="3227277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8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TextBox 1"/>
          <p:cNvSpPr txBox="1"/>
          <p:nvPr/>
        </p:nvSpPr>
        <p:spPr>
          <a:xfrm>
            <a:off x="2037612" y="369392"/>
            <a:ext cx="4822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История Кировска началась со строительства рудника и обогатительной фабрики в 1930 году.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Nyala" panose="02000504070300020003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44" y="0"/>
            <a:ext cx="2509283" cy="5143500"/>
          </a:xfrm>
          <a:prstGeom prst="rect">
            <a:avLst/>
          </a:prstGeom>
        </p:spPr>
      </p:pic>
      <p:pic>
        <p:nvPicPr>
          <p:cNvPr id="1028" name="Picture 4" descr="http://a-lapin.narod.ru/image/DSC78241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/>
          <a:stretch/>
        </p:blipFill>
        <p:spPr bwMode="auto">
          <a:xfrm>
            <a:off x="-227785" y="2890683"/>
            <a:ext cx="5871501" cy="2382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45" y="0"/>
            <a:ext cx="2509283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0873" y="1525381"/>
            <a:ext cx="5356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Это был небольшой рабочий поселок, где люди жили в продуваемых ветрами палатках, но уже в 1931 году он получил статус города и название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Хибиногорск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266" y="216309"/>
            <a:ext cx="5151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3333"/>
                </a:solidFill>
                <a:latin typeface="Showcard Gothic" panose="04020904020102020604" pitchFamily="82" charset="0"/>
              </a:rPr>
              <a:t>Что вы знаете </a:t>
            </a:r>
            <a:r>
              <a:rPr lang="ru-RU" sz="3600" dirty="0" smtClean="0">
                <a:solidFill>
                  <a:srgbClr val="FF3333"/>
                </a:solidFill>
                <a:latin typeface="Showcard Gothic" panose="04020904020102020604" pitchFamily="82" charset="0"/>
              </a:rPr>
              <a:t>о возникновении </a:t>
            </a:r>
            <a:endParaRPr lang="ru-RU" sz="3600" dirty="0">
              <a:solidFill>
                <a:srgbClr val="FF3333"/>
              </a:solidFill>
              <a:latin typeface="Showcard Gothic" panose="04020904020102020604" pitchFamily="82" charset="0"/>
            </a:endParaRPr>
          </a:p>
          <a:p>
            <a:pPr algn="ctr"/>
            <a:r>
              <a:rPr lang="ru-RU" sz="3600" dirty="0">
                <a:solidFill>
                  <a:srgbClr val="FF3333"/>
                </a:solidFill>
                <a:latin typeface="Showcard Gothic" panose="04020904020102020604" pitchFamily="82" charset="0"/>
              </a:rPr>
              <a:t>г. Кировска?</a:t>
            </a:r>
            <a:endParaRPr lang="ru-RU" sz="3600" dirty="0">
              <a:solidFill>
                <a:srgbClr val="FF3333"/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Пройдите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тест и проверьте, насколько хорошо вы знаете исторические события, даты и выдающихся деятелей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Кировска.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0" name="Picture 6" descr="https://s9.stc.all.kpcdn.net/share/i/4/516296/inx960x6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/>
          <a:stretch/>
        </p:blipFill>
        <p:spPr bwMode="auto">
          <a:xfrm>
            <a:off x="5063613" y="2924238"/>
            <a:ext cx="4220747" cy="2337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44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" grpId="1"/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16"/>
          <p:cNvSpPr/>
          <p:nvPr/>
        </p:nvSpPr>
        <p:spPr>
          <a:xfrm>
            <a:off x="4091152" y="180142"/>
            <a:ext cx="4585484" cy="1452077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58730" y="511232"/>
            <a:ext cx="3379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Nyala" panose="02000504070300020003" pitchFamily="2" charset="0"/>
              </a:rPr>
              <a:t>Реши </a:t>
            </a:r>
            <a:r>
              <a:rPr lang="ru-RU" sz="2800" dirty="0" smtClean="0">
                <a:solidFill>
                  <a:schemeClr val="bg1"/>
                </a:solidFill>
                <a:latin typeface="Nyala" panose="02000504070300020003" pitchFamily="2" charset="0"/>
              </a:rPr>
              <a:t>головоломку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737" y="1820384"/>
            <a:ext cx="2188672" cy="23534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8699" y="1111724"/>
            <a:ext cx="8176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  <a:latin typeface="Nyala" panose="02000504070300020003" pitchFamily="2" charset="0"/>
              </a:rPr>
              <a:t>‘</a:t>
            </a:r>
            <a:endParaRPr lang="ru-RU" sz="13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15755" y="1139369"/>
            <a:ext cx="8176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  <a:latin typeface="Nyala" panose="02000504070300020003" pitchFamily="2" charset="0"/>
              </a:rPr>
              <a:t>‘</a:t>
            </a:r>
            <a:endParaRPr lang="ru-RU" sz="13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4630" y="2650212"/>
            <a:ext cx="1902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Nyala" panose="02000504070300020003" pitchFamily="2" charset="0"/>
              </a:rPr>
              <a:t>Г</a:t>
            </a:r>
            <a:r>
              <a:rPr lang="en-US" sz="6000" dirty="0" smtClean="0">
                <a:solidFill>
                  <a:schemeClr val="bg1"/>
                </a:solidFill>
                <a:latin typeface="Nyala" panose="02000504070300020003" pitchFamily="2" charset="0"/>
              </a:rPr>
              <a:t>=</a:t>
            </a:r>
            <a:r>
              <a:rPr lang="ru-RU" sz="6000" dirty="0">
                <a:solidFill>
                  <a:schemeClr val="bg1"/>
                </a:solidFill>
                <a:latin typeface="Nyala" panose="02000504070300020003" pitchFamily="2" charset="0"/>
              </a:rPr>
              <a:t>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49" y="176654"/>
            <a:ext cx="860500" cy="860500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839819"/>
              </p:ext>
            </p:extLst>
          </p:nvPr>
        </p:nvGraphicFramePr>
        <p:xfrm>
          <a:off x="273433" y="1020633"/>
          <a:ext cx="3280923" cy="490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5653">
                  <a:extLst>
                    <a:ext uri="{9D8B030D-6E8A-4147-A177-3AD203B41FA5}">
                      <a16:colId xmlns:a16="http://schemas.microsoft.com/office/drawing/2014/main" xmlns="" val="1241113736"/>
                    </a:ext>
                  </a:extLst>
                </a:gridCol>
                <a:gridCol w="476999">
                  <a:extLst>
                    <a:ext uri="{9D8B030D-6E8A-4147-A177-3AD203B41FA5}">
                      <a16:colId xmlns:a16="http://schemas.microsoft.com/office/drawing/2014/main" xmlns="" val="1729207726"/>
                    </a:ext>
                  </a:extLst>
                </a:gridCol>
                <a:gridCol w="477298">
                  <a:extLst>
                    <a:ext uri="{9D8B030D-6E8A-4147-A177-3AD203B41FA5}">
                      <a16:colId xmlns:a16="http://schemas.microsoft.com/office/drawing/2014/main" xmlns="" val="2419980923"/>
                    </a:ext>
                  </a:extLst>
                </a:gridCol>
                <a:gridCol w="430732">
                  <a:extLst>
                    <a:ext uri="{9D8B030D-6E8A-4147-A177-3AD203B41FA5}">
                      <a16:colId xmlns:a16="http://schemas.microsoft.com/office/drawing/2014/main" xmlns="" val="3911544671"/>
                    </a:ext>
                  </a:extLst>
                </a:gridCol>
                <a:gridCol w="465656">
                  <a:extLst>
                    <a:ext uri="{9D8B030D-6E8A-4147-A177-3AD203B41FA5}">
                      <a16:colId xmlns:a16="http://schemas.microsoft.com/office/drawing/2014/main" xmlns="" val="101662923"/>
                    </a:ext>
                  </a:extLst>
                </a:gridCol>
                <a:gridCol w="535506">
                  <a:extLst>
                    <a:ext uri="{9D8B030D-6E8A-4147-A177-3AD203B41FA5}">
                      <a16:colId xmlns:a16="http://schemas.microsoft.com/office/drawing/2014/main" xmlns="" val="3642650263"/>
                    </a:ext>
                  </a:extLst>
                </a:gridCol>
                <a:gridCol w="449079">
                  <a:extLst>
                    <a:ext uri="{9D8B030D-6E8A-4147-A177-3AD203B41FA5}">
                      <a16:colId xmlns:a16="http://schemas.microsoft.com/office/drawing/2014/main" xmlns="" val="2577354563"/>
                    </a:ext>
                  </a:extLst>
                </a:gridCol>
              </a:tblGrid>
              <a:tr h="4907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61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61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61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61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61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61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6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1383517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449311" y="2002831"/>
            <a:ext cx="2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Nyala" panose="02000504070300020003" pitchFamily="2" charset="0"/>
              </a:rPr>
              <a:t>?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665" y="1033279"/>
            <a:ext cx="24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8211" y="1003397"/>
            <a:ext cx="24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40022" y="1003983"/>
            <a:ext cx="24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52506" y="996039"/>
            <a:ext cx="31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33145" y="994866"/>
            <a:ext cx="24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р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01559" y="1000745"/>
            <a:ext cx="29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59297" y="992801"/>
            <a:ext cx="300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14349" y="4504731"/>
            <a:ext cx="2623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Nyala" panose="02000504070300020003" pitchFamily="2" charset="0"/>
              </a:rPr>
              <a:t>фамилия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85157" y="4480457"/>
            <a:ext cx="1705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Nyala" panose="02000504070300020003" pitchFamily="2" charset="0"/>
              </a:rPr>
              <a:t>не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5409011" y="4691546"/>
            <a:ext cx="379118" cy="2834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4194" r="12181" b="17303"/>
          <a:stretch/>
        </p:blipFill>
        <p:spPr>
          <a:xfrm>
            <a:off x="1807572" y="1726717"/>
            <a:ext cx="1872015" cy="28626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2"/>
          <a:stretch/>
        </p:blipFill>
        <p:spPr>
          <a:xfrm>
            <a:off x="3988087" y="1843308"/>
            <a:ext cx="3301618" cy="263892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200274" y="307207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1.</a:t>
            </a:r>
            <a:endParaRPr lang="ru-RU" sz="36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56932" y="996039"/>
            <a:ext cx="0" cy="51998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336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16"/>
          <p:cNvSpPr/>
          <p:nvPr/>
        </p:nvSpPr>
        <p:spPr>
          <a:xfrm>
            <a:off x="2791753" y="203302"/>
            <a:ext cx="5923370" cy="1452077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4" name="TextBox 3"/>
          <p:cNvSpPr txBox="1"/>
          <p:nvPr/>
        </p:nvSpPr>
        <p:spPr>
          <a:xfrm>
            <a:off x="3231740" y="387656"/>
            <a:ext cx="4154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Nyala" panose="02000504070300020003" pitchFamily="2" charset="0"/>
              </a:rPr>
              <a:t>Когда Кировск празднует День Города?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829" y="203302"/>
            <a:ext cx="860500" cy="8605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46466" y="1774610"/>
            <a:ext cx="3329375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6466" y="2794113"/>
            <a:ext cx="3329376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6466" y="3813616"/>
            <a:ext cx="3329375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00355" y="1905635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00355" y="2918058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00355" y="3930481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72238" y="1850420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а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238" y="2890396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б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238" y="3879253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в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901" y="1834920"/>
            <a:ext cx="2091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30 Октября 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031" y="2839168"/>
            <a:ext cx="195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4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 Ноября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6898" y="3879253"/>
            <a:ext cx="2091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1 Сентября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774">
            <a:off x="434844" y="-97398"/>
            <a:ext cx="2122847" cy="2045874"/>
          </a:xfrm>
          <a:prstGeom prst="rect">
            <a:avLst/>
          </a:prstGeom>
        </p:spPr>
      </p:pic>
      <p:pic>
        <p:nvPicPr>
          <p:cNvPr id="2050" name="Picture 2" descr="https://gulaytour.ru/wp-content/uploads/2018/03/4636210-1024x6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68" y="1603414"/>
            <a:ext cx="5315318" cy="3540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01" y="949731"/>
            <a:ext cx="3039741" cy="2929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2" y="654519"/>
            <a:ext cx="3380983" cy="40724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45310" y="310560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2.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95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2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99" y="2884467"/>
            <a:ext cx="4055846" cy="1703139"/>
          </a:xfrm>
          <a:prstGeom prst="rect">
            <a:avLst/>
          </a:prstGeom>
        </p:spPr>
      </p:pic>
      <p:sp>
        <p:nvSpPr>
          <p:cNvPr id="5" name="Прямоугольная выноска 16"/>
          <p:cNvSpPr/>
          <p:nvPr/>
        </p:nvSpPr>
        <p:spPr>
          <a:xfrm>
            <a:off x="2165034" y="131293"/>
            <a:ext cx="6664282" cy="1170609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4" name="TextBox 3"/>
          <p:cNvSpPr txBox="1"/>
          <p:nvPr/>
        </p:nvSpPr>
        <p:spPr>
          <a:xfrm>
            <a:off x="2050841" y="327380"/>
            <a:ext cx="6499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Расположи в правильной последовательности первооткрывателей  Хибин?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5034" y="1403896"/>
            <a:ext cx="197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А.Е. Ферсман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55" y="2587761"/>
            <a:ext cx="258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А.Н. </a:t>
            </a:r>
            <a:r>
              <a:rPr lang="ru-RU" sz="2400" dirty="0" err="1" smtClean="0">
                <a:solidFill>
                  <a:schemeClr val="bg1"/>
                </a:solidFill>
                <a:latin typeface="Nyala" panose="02000504070300020003" pitchFamily="2" charset="0"/>
              </a:rPr>
              <a:t>Лабунцов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7880" y="4238767"/>
            <a:ext cx="308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Вильгельм Рамзай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7723" y="4539553"/>
            <a:ext cx="165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3333"/>
                </a:solidFill>
                <a:latin typeface="Showcard Gothic" panose="04020904020102020604" pitchFamily="82" charset="0"/>
              </a:rPr>
              <a:t>1887</a:t>
            </a:r>
            <a:endParaRPr lang="ru-RU" sz="2800" dirty="0">
              <a:solidFill>
                <a:srgbClr val="FF33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6031" y="4549224"/>
            <a:ext cx="165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3333"/>
                </a:solidFill>
                <a:latin typeface="Showcard Gothic" panose="04020904020102020604" pitchFamily="82" charset="0"/>
              </a:rPr>
              <a:t>19</a:t>
            </a:r>
            <a:r>
              <a:rPr lang="ru-RU" sz="2800" dirty="0" smtClean="0">
                <a:solidFill>
                  <a:srgbClr val="FF3333"/>
                </a:solidFill>
                <a:latin typeface="Showcard Gothic" panose="04020904020102020604" pitchFamily="82" charset="0"/>
              </a:rPr>
              <a:t>20</a:t>
            </a:r>
            <a:endParaRPr lang="ru-RU" sz="2800" dirty="0">
              <a:solidFill>
                <a:srgbClr val="FF33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4016" y="4525682"/>
            <a:ext cx="165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3333"/>
                </a:solidFill>
                <a:latin typeface="Showcard Gothic" panose="04020904020102020604" pitchFamily="82" charset="0"/>
              </a:rPr>
              <a:t>19</a:t>
            </a:r>
            <a:r>
              <a:rPr lang="ru-RU" sz="2800" dirty="0" smtClean="0">
                <a:solidFill>
                  <a:srgbClr val="FF3333"/>
                </a:solidFill>
                <a:latin typeface="Showcard Gothic" panose="04020904020102020604" pitchFamily="82" charset="0"/>
              </a:rPr>
              <a:t>25</a:t>
            </a:r>
            <a:endParaRPr lang="ru-RU" sz="2800" dirty="0">
              <a:solidFill>
                <a:srgbClr val="FF3333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09" y="131293"/>
            <a:ext cx="860500" cy="860500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1705584" y="1440123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73505" y="2532519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568492" y="4266320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785581" y="1407135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а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2405" y="2499030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б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29885" y="4238766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в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upload.wikimedia.org/wikipedia/commons/4/4b/Wilhelm_Rams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9" y="3476977"/>
            <a:ext cx="1322083" cy="1523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rabook.com/web/show-photo.jpg?id=2551326&amp;cache=fal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8" y="457490"/>
            <a:ext cx="1254990" cy="15252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3091592" y="2279942"/>
            <a:ext cx="1178113" cy="1544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8523993" y="214554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3.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42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0.50712 0.3385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16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23457E-7 L 0.53264 0.02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32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68126 -0.335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25" grpId="0" animBg="1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059" y="199821"/>
            <a:ext cx="5171681" cy="3363170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3" name="Прямоугольная выноска 16"/>
          <p:cNvSpPr/>
          <p:nvPr/>
        </p:nvSpPr>
        <p:spPr>
          <a:xfrm>
            <a:off x="3373120" y="10540"/>
            <a:ext cx="5336147" cy="1365367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74371" y="214143"/>
            <a:ext cx="6375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Уникальное природное явление 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Полярной ночью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?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1311" y="983542"/>
            <a:ext cx="178286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Андромеда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17624" y="4031913"/>
            <a:ext cx="2555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  <a:ea typeface="Calibri" panose="020F0502020204030204" pitchFamily="34" charset="0"/>
              </a:rPr>
              <a:t>Северное сияние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17" y="121474"/>
            <a:ext cx="860500" cy="860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13181" y="3002653"/>
            <a:ext cx="2238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  <a:ea typeface="Calibri" panose="020F0502020204030204" pitchFamily="34" charset="0"/>
              </a:rPr>
              <a:t>Млечный путь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-11909" r="3197" b="-6123"/>
          <a:stretch/>
        </p:blipFill>
        <p:spPr>
          <a:xfrm rot="10506987">
            <a:off x="1651809" y="2871271"/>
            <a:ext cx="3634816" cy="2700677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12" name="Овал 11"/>
          <p:cNvSpPr/>
          <p:nvPr/>
        </p:nvSpPr>
        <p:spPr>
          <a:xfrm>
            <a:off x="264776" y="1013389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653731" y="3128879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385282" y="3942104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1917" y="965635"/>
            <a:ext cx="58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a.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4051" y="3057593"/>
            <a:ext cx="58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б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1792" y="3921003"/>
            <a:ext cx="58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в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5751" y="855666"/>
            <a:ext cx="2068454" cy="382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8451022" y="255284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4.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03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63" y="4585"/>
            <a:ext cx="4466902" cy="2969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3396110" y="4224745"/>
            <a:ext cx="3859885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59803" y="3001178"/>
            <a:ext cx="3892054" cy="71098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10675" y="1757751"/>
            <a:ext cx="3869380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ая выноска 16"/>
          <p:cNvSpPr/>
          <p:nvPr/>
        </p:nvSpPr>
        <p:spPr>
          <a:xfrm>
            <a:off x="-42049" y="75568"/>
            <a:ext cx="6246243" cy="1268733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TextBox 1"/>
          <p:cNvSpPr txBox="1"/>
          <p:nvPr/>
        </p:nvSpPr>
        <p:spPr>
          <a:xfrm>
            <a:off x="825863" y="202569"/>
            <a:ext cx="5378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Финское название северного сияния "</a:t>
            </a:r>
            <a:r>
              <a:rPr lang="ru-RU" sz="2400" dirty="0" err="1">
                <a:solidFill>
                  <a:schemeClr val="bg1"/>
                </a:solidFill>
                <a:latin typeface="Nyala" panose="02000504070300020003" pitchFamily="2" charset="0"/>
              </a:rPr>
              <a:t>revontulet</a:t>
            </a:r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" </a:t>
            </a:r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- в переводе означает…?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9" y="2552822"/>
            <a:ext cx="2517484" cy="2517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19" y="2211131"/>
            <a:ext cx="2918113" cy="2918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0323" y="3133378"/>
            <a:ext cx="3784420" cy="40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</a:rPr>
              <a:t>«Лисьи огни»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51769" y="4266509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  <a:ea typeface="Calibri" panose="020F0502020204030204" pitchFamily="34" charset="0"/>
              </a:rPr>
              <a:t>«Зов звезды»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" y="201349"/>
            <a:ext cx="860500" cy="860500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1190406" y="1643017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067285" y="2767031"/>
            <a:ext cx="459450" cy="440085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122163" y="4049453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233663" y="1598411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a.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13656" y="2749544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б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69075" y="4009328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в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15424" y="1850502"/>
            <a:ext cx="3297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Nyala" panose="02000504070300020003" pitchFamily="2" charset="0"/>
                <a:ea typeface="Calibri" panose="020F0502020204030204" pitchFamily="34" charset="0"/>
              </a:rPr>
              <a:t>«Небесная изюминка»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7996" y="336040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5.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76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16"/>
          <p:cNvSpPr/>
          <p:nvPr/>
        </p:nvSpPr>
        <p:spPr>
          <a:xfrm>
            <a:off x="118314" y="174952"/>
            <a:ext cx="8507242" cy="879952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5221" y="283760"/>
            <a:ext cx="795512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Крупнейший горный массив </a:t>
            </a:r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Кольском </a:t>
            </a:r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полуострове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22" y="115671"/>
            <a:ext cx="860500" cy="8605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51799" y="4376476"/>
            <a:ext cx="2713432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26070" y="4376476"/>
            <a:ext cx="2713432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86260" y="4344202"/>
            <a:ext cx="2713432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99767" y="4529127"/>
            <a:ext cx="291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Nyala" panose="02000504070300020003" pitchFamily="2" charset="0"/>
              </a:rPr>
              <a:t>Уральские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3999" y="4529127"/>
            <a:ext cx="291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Nyala" panose="02000504070300020003" pitchFamily="2" charset="0"/>
              </a:rPr>
              <a:t>Хибины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68829" y="4529126"/>
            <a:ext cx="115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</a:rPr>
              <a:t>Кавказ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75838" y="4405434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188350" y="4444418"/>
            <a:ext cx="459450" cy="471701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272513" y="4444418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96237" y="4337087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а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0793" y="4457910"/>
            <a:ext cx="58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б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099" y="4413075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в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s://rasija.ru/wp-content/uploads/2020/04/s1200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2422"/>
            <a:ext cx="2884560" cy="162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vatars.mds.yandex.net/get-zen_doc/936895/pub_5c46d76189682e00acaf70d7_5c46d81a6497cb00aee4a500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13" y="1591640"/>
            <a:ext cx="2830429" cy="18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bs.twimg.com/media/DeQdhe7WsAAEQA9.jpg: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91" y="1467418"/>
            <a:ext cx="3333796" cy="221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367254" y="204347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6.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01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16"/>
          <p:cNvSpPr/>
          <p:nvPr/>
        </p:nvSpPr>
        <p:spPr>
          <a:xfrm>
            <a:off x="279719" y="203302"/>
            <a:ext cx="8435404" cy="1452077"/>
          </a:xfrm>
          <a:custGeom>
            <a:avLst/>
            <a:gdLst>
              <a:gd name="connsiteX0" fmla="*/ 0 w 5777088"/>
              <a:gd name="connsiteY0" fmla="*/ 0 h 1978114"/>
              <a:gd name="connsiteX1" fmla="*/ 3369968 w 5777088"/>
              <a:gd name="connsiteY1" fmla="*/ 0 h 1978114"/>
              <a:gd name="connsiteX2" fmla="*/ 3369968 w 5777088"/>
              <a:gd name="connsiteY2" fmla="*/ 0 h 1978114"/>
              <a:gd name="connsiteX3" fmla="*/ 4814240 w 5777088"/>
              <a:gd name="connsiteY3" fmla="*/ 0 h 1978114"/>
              <a:gd name="connsiteX4" fmla="*/ 5777088 w 5777088"/>
              <a:gd name="connsiteY4" fmla="*/ 0 h 1978114"/>
              <a:gd name="connsiteX5" fmla="*/ 5777088 w 5777088"/>
              <a:gd name="connsiteY5" fmla="*/ 1153900 h 1978114"/>
              <a:gd name="connsiteX6" fmla="*/ 6192518 w 5777088"/>
              <a:gd name="connsiteY6" fmla="*/ 1559525 h 1978114"/>
              <a:gd name="connsiteX7" fmla="*/ 5777088 w 5777088"/>
              <a:gd name="connsiteY7" fmla="*/ 1648428 h 1978114"/>
              <a:gd name="connsiteX8" fmla="*/ 5777088 w 5777088"/>
              <a:gd name="connsiteY8" fmla="*/ 1978114 h 1978114"/>
              <a:gd name="connsiteX9" fmla="*/ 4814240 w 5777088"/>
              <a:gd name="connsiteY9" fmla="*/ 1978114 h 1978114"/>
              <a:gd name="connsiteX10" fmla="*/ 3369968 w 5777088"/>
              <a:gd name="connsiteY10" fmla="*/ 1978114 h 1978114"/>
              <a:gd name="connsiteX11" fmla="*/ 3369968 w 5777088"/>
              <a:gd name="connsiteY11" fmla="*/ 1978114 h 1978114"/>
              <a:gd name="connsiteX12" fmla="*/ 0 w 5777088"/>
              <a:gd name="connsiteY12" fmla="*/ 1978114 h 1978114"/>
              <a:gd name="connsiteX13" fmla="*/ 0 w 5777088"/>
              <a:gd name="connsiteY13" fmla="*/ 1648428 h 1978114"/>
              <a:gd name="connsiteX14" fmla="*/ 0 w 5777088"/>
              <a:gd name="connsiteY14" fmla="*/ 1153900 h 1978114"/>
              <a:gd name="connsiteX15" fmla="*/ 0 w 5777088"/>
              <a:gd name="connsiteY15" fmla="*/ 1153900 h 1978114"/>
              <a:gd name="connsiteX16" fmla="*/ 0 w 5777088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217715 w 6410233"/>
              <a:gd name="connsiteY12" fmla="*/ 1978114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587683 w 6410233"/>
              <a:gd name="connsiteY11" fmla="*/ 1978114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3587683 w 6410233"/>
              <a:gd name="connsiteY10" fmla="*/ 1978114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031955 w 6410233"/>
              <a:gd name="connsiteY9" fmla="*/ 1978114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978114"/>
              <a:gd name="connsiteX1" fmla="*/ 3587683 w 6410233"/>
              <a:gd name="connsiteY1" fmla="*/ 0 h 1978114"/>
              <a:gd name="connsiteX2" fmla="*/ 3587683 w 6410233"/>
              <a:gd name="connsiteY2" fmla="*/ 0 h 1978114"/>
              <a:gd name="connsiteX3" fmla="*/ 5031955 w 6410233"/>
              <a:gd name="connsiteY3" fmla="*/ 0 h 1978114"/>
              <a:gd name="connsiteX4" fmla="*/ 5994803 w 6410233"/>
              <a:gd name="connsiteY4" fmla="*/ 0 h 1978114"/>
              <a:gd name="connsiteX5" fmla="*/ 5994803 w 6410233"/>
              <a:gd name="connsiteY5" fmla="*/ 1153900 h 1978114"/>
              <a:gd name="connsiteX6" fmla="*/ 6410233 w 6410233"/>
              <a:gd name="connsiteY6" fmla="*/ 1559525 h 1978114"/>
              <a:gd name="connsiteX7" fmla="*/ 5994803 w 6410233"/>
              <a:gd name="connsiteY7" fmla="*/ 1648428 h 1978114"/>
              <a:gd name="connsiteX8" fmla="*/ 5994803 w 6410233"/>
              <a:gd name="connsiteY8" fmla="*/ 1978114 h 1978114"/>
              <a:gd name="connsiteX9" fmla="*/ 5423841 w 6410233"/>
              <a:gd name="connsiteY9" fmla="*/ 1651542 h 1978114"/>
              <a:gd name="connsiteX10" fmla="*/ 4981054 w 6410233"/>
              <a:gd name="connsiteY10" fmla="*/ 1662428 h 1978114"/>
              <a:gd name="connsiteX11" fmla="*/ 3925140 w 6410233"/>
              <a:gd name="connsiteY11" fmla="*/ 1793057 h 1978114"/>
              <a:gd name="connsiteX12" fmla="*/ 1589315 w 6410233"/>
              <a:gd name="connsiteY12" fmla="*/ 1629772 h 1978114"/>
              <a:gd name="connsiteX13" fmla="*/ 217715 w 6410233"/>
              <a:gd name="connsiteY13" fmla="*/ 1648428 h 1978114"/>
              <a:gd name="connsiteX14" fmla="*/ 217715 w 6410233"/>
              <a:gd name="connsiteY14" fmla="*/ 1153900 h 1978114"/>
              <a:gd name="connsiteX15" fmla="*/ 0 w 6410233"/>
              <a:gd name="connsiteY15" fmla="*/ 653157 h 1978114"/>
              <a:gd name="connsiteX16" fmla="*/ 217715 w 6410233"/>
              <a:gd name="connsiteY16" fmla="*/ 0 h 1978114"/>
              <a:gd name="connsiteX0" fmla="*/ 217715 w 6410233"/>
              <a:gd name="connsiteY0" fmla="*/ 0 h 1793057"/>
              <a:gd name="connsiteX1" fmla="*/ 3587683 w 6410233"/>
              <a:gd name="connsiteY1" fmla="*/ 0 h 1793057"/>
              <a:gd name="connsiteX2" fmla="*/ 3587683 w 6410233"/>
              <a:gd name="connsiteY2" fmla="*/ 0 h 1793057"/>
              <a:gd name="connsiteX3" fmla="*/ 5031955 w 6410233"/>
              <a:gd name="connsiteY3" fmla="*/ 0 h 1793057"/>
              <a:gd name="connsiteX4" fmla="*/ 5994803 w 6410233"/>
              <a:gd name="connsiteY4" fmla="*/ 0 h 1793057"/>
              <a:gd name="connsiteX5" fmla="*/ 5994803 w 6410233"/>
              <a:gd name="connsiteY5" fmla="*/ 1153900 h 1793057"/>
              <a:gd name="connsiteX6" fmla="*/ 6410233 w 6410233"/>
              <a:gd name="connsiteY6" fmla="*/ 1559525 h 1793057"/>
              <a:gd name="connsiteX7" fmla="*/ 5994803 w 6410233"/>
              <a:gd name="connsiteY7" fmla="*/ 1648428 h 1793057"/>
              <a:gd name="connsiteX8" fmla="*/ 6005689 w 6410233"/>
              <a:gd name="connsiteY8" fmla="*/ 1640656 h 1793057"/>
              <a:gd name="connsiteX9" fmla="*/ 5423841 w 6410233"/>
              <a:gd name="connsiteY9" fmla="*/ 1651542 h 1793057"/>
              <a:gd name="connsiteX10" fmla="*/ 4981054 w 6410233"/>
              <a:gd name="connsiteY10" fmla="*/ 1662428 h 1793057"/>
              <a:gd name="connsiteX11" fmla="*/ 3925140 w 6410233"/>
              <a:gd name="connsiteY11" fmla="*/ 1793057 h 1793057"/>
              <a:gd name="connsiteX12" fmla="*/ 1589315 w 6410233"/>
              <a:gd name="connsiteY12" fmla="*/ 1629772 h 1793057"/>
              <a:gd name="connsiteX13" fmla="*/ 217715 w 6410233"/>
              <a:gd name="connsiteY13" fmla="*/ 1648428 h 1793057"/>
              <a:gd name="connsiteX14" fmla="*/ 217715 w 6410233"/>
              <a:gd name="connsiteY14" fmla="*/ 1153900 h 1793057"/>
              <a:gd name="connsiteX15" fmla="*/ 0 w 6410233"/>
              <a:gd name="connsiteY15" fmla="*/ 653157 h 1793057"/>
              <a:gd name="connsiteX16" fmla="*/ 217715 w 6410233"/>
              <a:gd name="connsiteY16" fmla="*/ 0 h 1793057"/>
              <a:gd name="connsiteX0" fmla="*/ 217715 w 6410233"/>
              <a:gd name="connsiteY0" fmla="*/ 0 h 1803941"/>
              <a:gd name="connsiteX1" fmla="*/ 3587683 w 6410233"/>
              <a:gd name="connsiteY1" fmla="*/ 0 h 1803941"/>
              <a:gd name="connsiteX2" fmla="*/ 3587683 w 6410233"/>
              <a:gd name="connsiteY2" fmla="*/ 0 h 1803941"/>
              <a:gd name="connsiteX3" fmla="*/ 5031955 w 6410233"/>
              <a:gd name="connsiteY3" fmla="*/ 0 h 1803941"/>
              <a:gd name="connsiteX4" fmla="*/ 5994803 w 6410233"/>
              <a:gd name="connsiteY4" fmla="*/ 0 h 1803941"/>
              <a:gd name="connsiteX5" fmla="*/ 5994803 w 6410233"/>
              <a:gd name="connsiteY5" fmla="*/ 1153900 h 1803941"/>
              <a:gd name="connsiteX6" fmla="*/ 6410233 w 6410233"/>
              <a:gd name="connsiteY6" fmla="*/ 1559525 h 1803941"/>
              <a:gd name="connsiteX7" fmla="*/ 5994803 w 6410233"/>
              <a:gd name="connsiteY7" fmla="*/ 1648428 h 1803941"/>
              <a:gd name="connsiteX8" fmla="*/ 5820632 w 6410233"/>
              <a:gd name="connsiteY8" fmla="*/ 1803941 h 1803941"/>
              <a:gd name="connsiteX9" fmla="*/ 5423841 w 6410233"/>
              <a:gd name="connsiteY9" fmla="*/ 1651542 h 1803941"/>
              <a:gd name="connsiteX10" fmla="*/ 4981054 w 6410233"/>
              <a:gd name="connsiteY10" fmla="*/ 1662428 h 1803941"/>
              <a:gd name="connsiteX11" fmla="*/ 3925140 w 6410233"/>
              <a:gd name="connsiteY11" fmla="*/ 1793057 h 1803941"/>
              <a:gd name="connsiteX12" fmla="*/ 1589315 w 6410233"/>
              <a:gd name="connsiteY12" fmla="*/ 1629772 h 1803941"/>
              <a:gd name="connsiteX13" fmla="*/ 217715 w 6410233"/>
              <a:gd name="connsiteY13" fmla="*/ 1648428 h 1803941"/>
              <a:gd name="connsiteX14" fmla="*/ 217715 w 6410233"/>
              <a:gd name="connsiteY14" fmla="*/ 1153900 h 1803941"/>
              <a:gd name="connsiteX15" fmla="*/ 0 w 6410233"/>
              <a:gd name="connsiteY15" fmla="*/ 653157 h 1803941"/>
              <a:gd name="connsiteX16" fmla="*/ 217715 w 6410233"/>
              <a:gd name="connsiteY16" fmla="*/ 0 h 1803941"/>
              <a:gd name="connsiteX0" fmla="*/ 217715 w 5996576"/>
              <a:gd name="connsiteY0" fmla="*/ 0 h 1803941"/>
              <a:gd name="connsiteX1" fmla="*/ 3587683 w 5996576"/>
              <a:gd name="connsiteY1" fmla="*/ 0 h 1803941"/>
              <a:gd name="connsiteX2" fmla="*/ 3587683 w 5996576"/>
              <a:gd name="connsiteY2" fmla="*/ 0 h 1803941"/>
              <a:gd name="connsiteX3" fmla="*/ 5031955 w 5996576"/>
              <a:gd name="connsiteY3" fmla="*/ 0 h 1803941"/>
              <a:gd name="connsiteX4" fmla="*/ 5994803 w 5996576"/>
              <a:gd name="connsiteY4" fmla="*/ 0 h 1803941"/>
              <a:gd name="connsiteX5" fmla="*/ 5994803 w 5996576"/>
              <a:gd name="connsiteY5" fmla="*/ 1153900 h 1803941"/>
              <a:gd name="connsiteX6" fmla="*/ 5996576 w 5996576"/>
              <a:gd name="connsiteY6" fmla="*/ 1352697 h 1803941"/>
              <a:gd name="connsiteX7" fmla="*/ 5994803 w 5996576"/>
              <a:gd name="connsiteY7" fmla="*/ 1648428 h 1803941"/>
              <a:gd name="connsiteX8" fmla="*/ 5820632 w 5996576"/>
              <a:gd name="connsiteY8" fmla="*/ 1803941 h 1803941"/>
              <a:gd name="connsiteX9" fmla="*/ 5423841 w 5996576"/>
              <a:gd name="connsiteY9" fmla="*/ 1651542 h 1803941"/>
              <a:gd name="connsiteX10" fmla="*/ 4981054 w 5996576"/>
              <a:gd name="connsiteY10" fmla="*/ 1662428 h 1803941"/>
              <a:gd name="connsiteX11" fmla="*/ 3925140 w 5996576"/>
              <a:gd name="connsiteY11" fmla="*/ 1793057 h 1803941"/>
              <a:gd name="connsiteX12" fmla="*/ 1589315 w 5996576"/>
              <a:gd name="connsiteY12" fmla="*/ 1629772 h 1803941"/>
              <a:gd name="connsiteX13" fmla="*/ 217715 w 5996576"/>
              <a:gd name="connsiteY13" fmla="*/ 1648428 h 1803941"/>
              <a:gd name="connsiteX14" fmla="*/ 217715 w 5996576"/>
              <a:gd name="connsiteY14" fmla="*/ 1153900 h 1803941"/>
              <a:gd name="connsiteX15" fmla="*/ 0 w 5996576"/>
              <a:gd name="connsiteY15" fmla="*/ 653157 h 1803941"/>
              <a:gd name="connsiteX16" fmla="*/ 217715 w 5996576"/>
              <a:gd name="connsiteY16" fmla="*/ 0 h 1803941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994803 w 5996576"/>
              <a:gd name="connsiteY5" fmla="*/ 1153900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6364917"/>
              <a:gd name="connsiteY0" fmla="*/ 0 h 1978113"/>
              <a:gd name="connsiteX1" fmla="*/ 3587683 w 6364917"/>
              <a:gd name="connsiteY1" fmla="*/ 0 h 1978113"/>
              <a:gd name="connsiteX2" fmla="*/ 3587683 w 6364917"/>
              <a:gd name="connsiteY2" fmla="*/ 0 h 1978113"/>
              <a:gd name="connsiteX3" fmla="*/ 5031955 w 6364917"/>
              <a:gd name="connsiteY3" fmla="*/ 0 h 1978113"/>
              <a:gd name="connsiteX4" fmla="*/ 5994803 w 6364917"/>
              <a:gd name="connsiteY4" fmla="*/ 0 h 1978113"/>
              <a:gd name="connsiteX5" fmla="*/ 6364917 w 6364917"/>
              <a:gd name="connsiteY5" fmla="*/ 348357 h 1978113"/>
              <a:gd name="connsiteX6" fmla="*/ 5996576 w 6364917"/>
              <a:gd name="connsiteY6" fmla="*/ 1352697 h 1978113"/>
              <a:gd name="connsiteX7" fmla="*/ 5994803 w 6364917"/>
              <a:gd name="connsiteY7" fmla="*/ 1648428 h 1978113"/>
              <a:gd name="connsiteX8" fmla="*/ 5831518 w 6364917"/>
              <a:gd name="connsiteY8" fmla="*/ 1978113 h 1978113"/>
              <a:gd name="connsiteX9" fmla="*/ 5423841 w 6364917"/>
              <a:gd name="connsiteY9" fmla="*/ 1651542 h 1978113"/>
              <a:gd name="connsiteX10" fmla="*/ 4981054 w 6364917"/>
              <a:gd name="connsiteY10" fmla="*/ 1662428 h 1978113"/>
              <a:gd name="connsiteX11" fmla="*/ 3925140 w 6364917"/>
              <a:gd name="connsiteY11" fmla="*/ 1793057 h 1978113"/>
              <a:gd name="connsiteX12" fmla="*/ 1589315 w 6364917"/>
              <a:gd name="connsiteY12" fmla="*/ 1629772 h 1978113"/>
              <a:gd name="connsiteX13" fmla="*/ 217715 w 6364917"/>
              <a:gd name="connsiteY13" fmla="*/ 1648428 h 1978113"/>
              <a:gd name="connsiteX14" fmla="*/ 217715 w 6364917"/>
              <a:gd name="connsiteY14" fmla="*/ 1153900 h 1978113"/>
              <a:gd name="connsiteX15" fmla="*/ 0 w 6364917"/>
              <a:gd name="connsiteY15" fmla="*/ 653157 h 1978113"/>
              <a:gd name="connsiteX16" fmla="*/ 217715 w 6364917"/>
              <a:gd name="connsiteY16" fmla="*/ 0 h 1978113"/>
              <a:gd name="connsiteX0" fmla="*/ 217715 w 5996576"/>
              <a:gd name="connsiteY0" fmla="*/ 0 h 1978113"/>
              <a:gd name="connsiteX1" fmla="*/ 3587683 w 5996576"/>
              <a:gd name="connsiteY1" fmla="*/ 0 h 1978113"/>
              <a:gd name="connsiteX2" fmla="*/ 3587683 w 5996576"/>
              <a:gd name="connsiteY2" fmla="*/ 0 h 1978113"/>
              <a:gd name="connsiteX3" fmla="*/ 5031955 w 5996576"/>
              <a:gd name="connsiteY3" fmla="*/ 0 h 1978113"/>
              <a:gd name="connsiteX4" fmla="*/ 5994803 w 5996576"/>
              <a:gd name="connsiteY4" fmla="*/ 0 h 1978113"/>
              <a:gd name="connsiteX5" fmla="*/ 5896831 w 5996576"/>
              <a:gd name="connsiteY5" fmla="*/ 261271 h 1978113"/>
              <a:gd name="connsiteX6" fmla="*/ 5996576 w 5996576"/>
              <a:gd name="connsiteY6" fmla="*/ 1352697 h 1978113"/>
              <a:gd name="connsiteX7" fmla="*/ 5994803 w 5996576"/>
              <a:gd name="connsiteY7" fmla="*/ 1648428 h 1978113"/>
              <a:gd name="connsiteX8" fmla="*/ 5831518 w 5996576"/>
              <a:gd name="connsiteY8" fmla="*/ 1978113 h 1978113"/>
              <a:gd name="connsiteX9" fmla="*/ 5423841 w 5996576"/>
              <a:gd name="connsiteY9" fmla="*/ 1651542 h 1978113"/>
              <a:gd name="connsiteX10" fmla="*/ 4981054 w 5996576"/>
              <a:gd name="connsiteY10" fmla="*/ 1662428 h 1978113"/>
              <a:gd name="connsiteX11" fmla="*/ 3925140 w 5996576"/>
              <a:gd name="connsiteY11" fmla="*/ 1793057 h 1978113"/>
              <a:gd name="connsiteX12" fmla="*/ 1589315 w 5996576"/>
              <a:gd name="connsiteY12" fmla="*/ 1629772 h 1978113"/>
              <a:gd name="connsiteX13" fmla="*/ 217715 w 5996576"/>
              <a:gd name="connsiteY13" fmla="*/ 1648428 h 1978113"/>
              <a:gd name="connsiteX14" fmla="*/ 217715 w 5996576"/>
              <a:gd name="connsiteY14" fmla="*/ 1153900 h 1978113"/>
              <a:gd name="connsiteX15" fmla="*/ 0 w 5996576"/>
              <a:gd name="connsiteY15" fmla="*/ 653157 h 1978113"/>
              <a:gd name="connsiteX16" fmla="*/ 217715 w 5996576"/>
              <a:gd name="connsiteY16" fmla="*/ 0 h 1978113"/>
              <a:gd name="connsiteX0" fmla="*/ 217715 w 5996576"/>
              <a:gd name="connsiteY0" fmla="*/ 65314 h 2043427"/>
              <a:gd name="connsiteX1" fmla="*/ 3587683 w 5996576"/>
              <a:gd name="connsiteY1" fmla="*/ 65314 h 2043427"/>
              <a:gd name="connsiteX2" fmla="*/ 3032512 w 5996576"/>
              <a:gd name="connsiteY2" fmla="*/ 0 h 2043427"/>
              <a:gd name="connsiteX3" fmla="*/ 5031955 w 5996576"/>
              <a:gd name="connsiteY3" fmla="*/ 65314 h 2043427"/>
              <a:gd name="connsiteX4" fmla="*/ 5994803 w 5996576"/>
              <a:gd name="connsiteY4" fmla="*/ 65314 h 2043427"/>
              <a:gd name="connsiteX5" fmla="*/ 5896831 w 5996576"/>
              <a:gd name="connsiteY5" fmla="*/ 326585 h 2043427"/>
              <a:gd name="connsiteX6" fmla="*/ 5996576 w 5996576"/>
              <a:gd name="connsiteY6" fmla="*/ 1418011 h 2043427"/>
              <a:gd name="connsiteX7" fmla="*/ 5994803 w 5996576"/>
              <a:gd name="connsiteY7" fmla="*/ 1713742 h 2043427"/>
              <a:gd name="connsiteX8" fmla="*/ 5831518 w 5996576"/>
              <a:gd name="connsiteY8" fmla="*/ 2043427 h 2043427"/>
              <a:gd name="connsiteX9" fmla="*/ 5423841 w 5996576"/>
              <a:gd name="connsiteY9" fmla="*/ 1716856 h 2043427"/>
              <a:gd name="connsiteX10" fmla="*/ 4981054 w 5996576"/>
              <a:gd name="connsiteY10" fmla="*/ 1727742 h 2043427"/>
              <a:gd name="connsiteX11" fmla="*/ 3925140 w 5996576"/>
              <a:gd name="connsiteY11" fmla="*/ 1858371 h 2043427"/>
              <a:gd name="connsiteX12" fmla="*/ 1589315 w 5996576"/>
              <a:gd name="connsiteY12" fmla="*/ 1695086 h 2043427"/>
              <a:gd name="connsiteX13" fmla="*/ 217715 w 5996576"/>
              <a:gd name="connsiteY13" fmla="*/ 1713742 h 2043427"/>
              <a:gd name="connsiteX14" fmla="*/ 217715 w 5996576"/>
              <a:gd name="connsiteY14" fmla="*/ 1219214 h 2043427"/>
              <a:gd name="connsiteX15" fmla="*/ 0 w 5996576"/>
              <a:gd name="connsiteY15" fmla="*/ 718471 h 2043427"/>
              <a:gd name="connsiteX16" fmla="*/ 217715 w 5996576"/>
              <a:gd name="connsiteY16" fmla="*/ 65314 h 2043427"/>
              <a:gd name="connsiteX0" fmla="*/ 217715 w 5996576"/>
              <a:gd name="connsiteY0" fmla="*/ 381000 h 2359113"/>
              <a:gd name="connsiteX1" fmla="*/ 3587683 w 5996576"/>
              <a:gd name="connsiteY1" fmla="*/ 381000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381000 h 2359113"/>
              <a:gd name="connsiteX1" fmla="*/ 1617369 w 5996576"/>
              <a:gd name="connsiteY1" fmla="*/ 359228 h 2359113"/>
              <a:gd name="connsiteX2" fmla="*/ 3903369 w 5996576"/>
              <a:gd name="connsiteY2" fmla="*/ 0 h 2359113"/>
              <a:gd name="connsiteX3" fmla="*/ 5031955 w 5996576"/>
              <a:gd name="connsiteY3" fmla="*/ 381000 h 2359113"/>
              <a:gd name="connsiteX4" fmla="*/ 5994803 w 5996576"/>
              <a:gd name="connsiteY4" fmla="*/ 381000 h 2359113"/>
              <a:gd name="connsiteX5" fmla="*/ 5896831 w 5996576"/>
              <a:gd name="connsiteY5" fmla="*/ 642271 h 2359113"/>
              <a:gd name="connsiteX6" fmla="*/ 5996576 w 5996576"/>
              <a:gd name="connsiteY6" fmla="*/ 1733697 h 2359113"/>
              <a:gd name="connsiteX7" fmla="*/ 5994803 w 5996576"/>
              <a:gd name="connsiteY7" fmla="*/ 2029428 h 2359113"/>
              <a:gd name="connsiteX8" fmla="*/ 5831518 w 5996576"/>
              <a:gd name="connsiteY8" fmla="*/ 2359113 h 2359113"/>
              <a:gd name="connsiteX9" fmla="*/ 5423841 w 5996576"/>
              <a:gd name="connsiteY9" fmla="*/ 2032542 h 2359113"/>
              <a:gd name="connsiteX10" fmla="*/ 4981054 w 5996576"/>
              <a:gd name="connsiteY10" fmla="*/ 2043428 h 2359113"/>
              <a:gd name="connsiteX11" fmla="*/ 3925140 w 5996576"/>
              <a:gd name="connsiteY11" fmla="*/ 2174057 h 2359113"/>
              <a:gd name="connsiteX12" fmla="*/ 1589315 w 5996576"/>
              <a:gd name="connsiteY12" fmla="*/ 2010772 h 2359113"/>
              <a:gd name="connsiteX13" fmla="*/ 217715 w 5996576"/>
              <a:gd name="connsiteY13" fmla="*/ 2029428 h 2359113"/>
              <a:gd name="connsiteX14" fmla="*/ 217715 w 5996576"/>
              <a:gd name="connsiteY14" fmla="*/ 1534900 h 2359113"/>
              <a:gd name="connsiteX15" fmla="*/ 0 w 5996576"/>
              <a:gd name="connsiteY15" fmla="*/ 1034157 h 2359113"/>
              <a:gd name="connsiteX16" fmla="*/ 217715 w 5996576"/>
              <a:gd name="connsiteY16" fmla="*/ 381000 h 2359113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994803 w 5996576"/>
              <a:gd name="connsiteY4" fmla="*/ 17417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592032 w 5996576"/>
              <a:gd name="connsiteY4" fmla="*/ 195944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5996576"/>
              <a:gd name="connsiteY0" fmla="*/ 174172 h 2152285"/>
              <a:gd name="connsiteX1" fmla="*/ 1617369 w 5996576"/>
              <a:gd name="connsiteY1" fmla="*/ 152400 h 2152285"/>
              <a:gd name="connsiteX2" fmla="*/ 3696541 w 5996576"/>
              <a:gd name="connsiteY2" fmla="*/ 0 h 2152285"/>
              <a:gd name="connsiteX3" fmla="*/ 5031955 w 5996576"/>
              <a:gd name="connsiteY3" fmla="*/ 174172 h 2152285"/>
              <a:gd name="connsiteX4" fmla="*/ 5809746 w 5996576"/>
              <a:gd name="connsiteY4" fmla="*/ 228602 h 2152285"/>
              <a:gd name="connsiteX5" fmla="*/ 5896831 w 5996576"/>
              <a:gd name="connsiteY5" fmla="*/ 435443 h 2152285"/>
              <a:gd name="connsiteX6" fmla="*/ 5996576 w 5996576"/>
              <a:gd name="connsiteY6" fmla="*/ 1526869 h 2152285"/>
              <a:gd name="connsiteX7" fmla="*/ 5994803 w 5996576"/>
              <a:gd name="connsiteY7" fmla="*/ 1822600 h 2152285"/>
              <a:gd name="connsiteX8" fmla="*/ 5831518 w 5996576"/>
              <a:gd name="connsiteY8" fmla="*/ 2152285 h 2152285"/>
              <a:gd name="connsiteX9" fmla="*/ 5423841 w 5996576"/>
              <a:gd name="connsiteY9" fmla="*/ 1825714 h 2152285"/>
              <a:gd name="connsiteX10" fmla="*/ 4981054 w 5996576"/>
              <a:gd name="connsiteY10" fmla="*/ 1836600 h 2152285"/>
              <a:gd name="connsiteX11" fmla="*/ 3925140 w 5996576"/>
              <a:gd name="connsiteY11" fmla="*/ 1967229 h 2152285"/>
              <a:gd name="connsiteX12" fmla="*/ 1589315 w 5996576"/>
              <a:gd name="connsiteY12" fmla="*/ 1803944 h 2152285"/>
              <a:gd name="connsiteX13" fmla="*/ 217715 w 5996576"/>
              <a:gd name="connsiteY13" fmla="*/ 1822600 h 2152285"/>
              <a:gd name="connsiteX14" fmla="*/ 217715 w 5996576"/>
              <a:gd name="connsiteY14" fmla="*/ 1328072 h 2152285"/>
              <a:gd name="connsiteX15" fmla="*/ 0 w 5996576"/>
              <a:gd name="connsiteY15" fmla="*/ 827329 h 2152285"/>
              <a:gd name="connsiteX16" fmla="*/ 217715 w 5996576"/>
              <a:gd name="connsiteY16" fmla="*/ 174172 h 2152285"/>
              <a:gd name="connsiteX0" fmla="*/ 217715 w 6461447"/>
              <a:gd name="connsiteY0" fmla="*/ 174172 h 2152285"/>
              <a:gd name="connsiteX1" fmla="*/ 1617369 w 6461447"/>
              <a:gd name="connsiteY1" fmla="*/ 152400 h 2152285"/>
              <a:gd name="connsiteX2" fmla="*/ 3696541 w 6461447"/>
              <a:gd name="connsiteY2" fmla="*/ 0 h 2152285"/>
              <a:gd name="connsiteX3" fmla="*/ 5031955 w 6461447"/>
              <a:gd name="connsiteY3" fmla="*/ 174172 h 2152285"/>
              <a:gd name="connsiteX4" fmla="*/ 5809746 w 6461447"/>
              <a:gd name="connsiteY4" fmla="*/ 228602 h 2152285"/>
              <a:gd name="connsiteX5" fmla="*/ 5896831 w 6461447"/>
              <a:gd name="connsiteY5" fmla="*/ 435443 h 2152285"/>
              <a:gd name="connsiteX6" fmla="*/ 6461447 w 6461447"/>
              <a:gd name="connsiteY6" fmla="*/ 983616 h 2152285"/>
              <a:gd name="connsiteX7" fmla="*/ 5994803 w 6461447"/>
              <a:gd name="connsiteY7" fmla="*/ 1822600 h 2152285"/>
              <a:gd name="connsiteX8" fmla="*/ 5831518 w 6461447"/>
              <a:gd name="connsiteY8" fmla="*/ 2152285 h 2152285"/>
              <a:gd name="connsiteX9" fmla="*/ 5423841 w 6461447"/>
              <a:gd name="connsiteY9" fmla="*/ 1825714 h 2152285"/>
              <a:gd name="connsiteX10" fmla="*/ 4981054 w 6461447"/>
              <a:gd name="connsiteY10" fmla="*/ 1836600 h 2152285"/>
              <a:gd name="connsiteX11" fmla="*/ 3925140 w 6461447"/>
              <a:gd name="connsiteY11" fmla="*/ 1967229 h 2152285"/>
              <a:gd name="connsiteX12" fmla="*/ 1589315 w 6461447"/>
              <a:gd name="connsiteY12" fmla="*/ 1803944 h 2152285"/>
              <a:gd name="connsiteX13" fmla="*/ 217715 w 6461447"/>
              <a:gd name="connsiteY13" fmla="*/ 1822600 h 2152285"/>
              <a:gd name="connsiteX14" fmla="*/ 217715 w 6461447"/>
              <a:gd name="connsiteY14" fmla="*/ 1328072 h 2152285"/>
              <a:gd name="connsiteX15" fmla="*/ 0 w 6461447"/>
              <a:gd name="connsiteY15" fmla="*/ 827329 h 2152285"/>
              <a:gd name="connsiteX16" fmla="*/ 217715 w 6461447"/>
              <a:gd name="connsiteY16" fmla="*/ 174172 h 2152285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5994803 w 6461447"/>
              <a:gd name="connsiteY7" fmla="*/ 1822600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217715 w 6461447"/>
              <a:gd name="connsiteY0" fmla="*/ 174172 h 1967229"/>
              <a:gd name="connsiteX1" fmla="*/ 1617369 w 6461447"/>
              <a:gd name="connsiteY1" fmla="*/ 152400 h 1967229"/>
              <a:gd name="connsiteX2" fmla="*/ 3696541 w 6461447"/>
              <a:gd name="connsiteY2" fmla="*/ 0 h 1967229"/>
              <a:gd name="connsiteX3" fmla="*/ 5031955 w 6461447"/>
              <a:gd name="connsiteY3" fmla="*/ 174172 h 1967229"/>
              <a:gd name="connsiteX4" fmla="*/ 5809746 w 6461447"/>
              <a:gd name="connsiteY4" fmla="*/ 228602 h 1967229"/>
              <a:gd name="connsiteX5" fmla="*/ 5896831 w 6461447"/>
              <a:gd name="connsiteY5" fmla="*/ 435443 h 1967229"/>
              <a:gd name="connsiteX6" fmla="*/ 6461447 w 6461447"/>
              <a:gd name="connsiteY6" fmla="*/ 983616 h 1967229"/>
              <a:gd name="connsiteX7" fmla="*/ 6087777 w 6461447"/>
              <a:gd name="connsiteY7" fmla="*/ 1188803 h 1967229"/>
              <a:gd name="connsiteX8" fmla="*/ 5791672 w 6461447"/>
              <a:gd name="connsiteY8" fmla="*/ 1953091 h 1967229"/>
              <a:gd name="connsiteX9" fmla="*/ 5423841 w 6461447"/>
              <a:gd name="connsiteY9" fmla="*/ 1825714 h 1967229"/>
              <a:gd name="connsiteX10" fmla="*/ 4981054 w 6461447"/>
              <a:gd name="connsiteY10" fmla="*/ 1836600 h 1967229"/>
              <a:gd name="connsiteX11" fmla="*/ 3925140 w 6461447"/>
              <a:gd name="connsiteY11" fmla="*/ 1967229 h 1967229"/>
              <a:gd name="connsiteX12" fmla="*/ 1589315 w 6461447"/>
              <a:gd name="connsiteY12" fmla="*/ 1803944 h 1967229"/>
              <a:gd name="connsiteX13" fmla="*/ 217715 w 6461447"/>
              <a:gd name="connsiteY13" fmla="*/ 1822600 h 1967229"/>
              <a:gd name="connsiteX14" fmla="*/ 217715 w 6461447"/>
              <a:gd name="connsiteY14" fmla="*/ 1328072 h 1967229"/>
              <a:gd name="connsiteX15" fmla="*/ 0 w 6461447"/>
              <a:gd name="connsiteY15" fmla="*/ 827329 h 1967229"/>
              <a:gd name="connsiteX16" fmla="*/ 217715 w 6461447"/>
              <a:gd name="connsiteY16" fmla="*/ 174172 h 1967229"/>
              <a:gd name="connsiteX0" fmla="*/ 1 w 6243733"/>
              <a:gd name="connsiteY0" fmla="*/ 174172 h 1967229"/>
              <a:gd name="connsiteX1" fmla="*/ 1399655 w 6243733"/>
              <a:gd name="connsiteY1" fmla="*/ 152400 h 1967229"/>
              <a:gd name="connsiteX2" fmla="*/ 3478827 w 6243733"/>
              <a:gd name="connsiteY2" fmla="*/ 0 h 1967229"/>
              <a:gd name="connsiteX3" fmla="*/ 4814241 w 6243733"/>
              <a:gd name="connsiteY3" fmla="*/ 174172 h 1967229"/>
              <a:gd name="connsiteX4" fmla="*/ 5592032 w 6243733"/>
              <a:gd name="connsiteY4" fmla="*/ 228602 h 1967229"/>
              <a:gd name="connsiteX5" fmla="*/ 5679117 w 6243733"/>
              <a:gd name="connsiteY5" fmla="*/ 435443 h 1967229"/>
              <a:gd name="connsiteX6" fmla="*/ 6243733 w 6243733"/>
              <a:gd name="connsiteY6" fmla="*/ 983616 h 1967229"/>
              <a:gd name="connsiteX7" fmla="*/ 5870063 w 6243733"/>
              <a:gd name="connsiteY7" fmla="*/ 1188803 h 1967229"/>
              <a:gd name="connsiteX8" fmla="*/ 5573958 w 6243733"/>
              <a:gd name="connsiteY8" fmla="*/ 1953091 h 1967229"/>
              <a:gd name="connsiteX9" fmla="*/ 5206127 w 6243733"/>
              <a:gd name="connsiteY9" fmla="*/ 1825714 h 1967229"/>
              <a:gd name="connsiteX10" fmla="*/ 4763340 w 6243733"/>
              <a:gd name="connsiteY10" fmla="*/ 1836600 h 1967229"/>
              <a:gd name="connsiteX11" fmla="*/ 3707426 w 6243733"/>
              <a:gd name="connsiteY11" fmla="*/ 1967229 h 1967229"/>
              <a:gd name="connsiteX12" fmla="*/ 1371601 w 6243733"/>
              <a:gd name="connsiteY12" fmla="*/ 1803944 h 1967229"/>
              <a:gd name="connsiteX13" fmla="*/ 1 w 6243733"/>
              <a:gd name="connsiteY13" fmla="*/ 1822600 h 1967229"/>
              <a:gd name="connsiteX14" fmla="*/ 1 w 6243733"/>
              <a:gd name="connsiteY14" fmla="*/ 1328072 h 1967229"/>
              <a:gd name="connsiteX15" fmla="*/ 1 w 6243733"/>
              <a:gd name="connsiteY15" fmla="*/ 174172 h 1967229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763340 w 6243733"/>
              <a:gd name="connsiteY10" fmla="*/ 1836600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5206127 w 6243733"/>
              <a:gd name="connsiteY9" fmla="*/ 1825714 h 2123024"/>
              <a:gd name="connsiteX10" fmla="*/ 4286848 w 6243733"/>
              <a:gd name="connsiteY10" fmla="*/ 1878145 h 2123024"/>
              <a:gd name="connsiteX11" fmla="*/ 3435148 w 6243733"/>
              <a:gd name="connsiteY11" fmla="*/ 2123024 h 2123024"/>
              <a:gd name="connsiteX12" fmla="*/ 1371601 w 6243733"/>
              <a:gd name="connsiteY12" fmla="*/ 1803944 h 2123024"/>
              <a:gd name="connsiteX13" fmla="*/ 1 w 6243733"/>
              <a:gd name="connsiteY13" fmla="*/ 1822600 h 2123024"/>
              <a:gd name="connsiteX14" fmla="*/ 1 w 6243733"/>
              <a:gd name="connsiteY14" fmla="*/ 1328072 h 2123024"/>
              <a:gd name="connsiteX15" fmla="*/ 1 w 6243733"/>
              <a:gd name="connsiteY15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573958 w 6243733"/>
              <a:gd name="connsiteY8" fmla="*/ 1953091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6243733"/>
              <a:gd name="connsiteY0" fmla="*/ 174172 h 2123024"/>
              <a:gd name="connsiteX1" fmla="*/ 1399655 w 6243733"/>
              <a:gd name="connsiteY1" fmla="*/ 152400 h 2123024"/>
              <a:gd name="connsiteX2" fmla="*/ 3478827 w 6243733"/>
              <a:gd name="connsiteY2" fmla="*/ 0 h 2123024"/>
              <a:gd name="connsiteX3" fmla="*/ 4814241 w 6243733"/>
              <a:gd name="connsiteY3" fmla="*/ 174172 h 2123024"/>
              <a:gd name="connsiteX4" fmla="*/ 5592032 w 6243733"/>
              <a:gd name="connsiteY4" fmla="*/ 228602 h 2123024"/>
              <a:gd name="connsiteX5" fmla="*/ 5679117 w 6243733"/>
              <a:gd name="connsiteY5" fmla="*/ 435443 h 2123024"/>
              <a:gd name="connsiteX6" fmla="*/ 6243733 w 6243733"/>
              <a:gd name="connsiteY6" fmla="*/ 983616 h 2123024"/>
              <a:gd name="connsiteX7" fmla="*/ 5870063 w 6243733"/>
              <a:gd name="connsiteY7" fmla="*/ 1188803 h 2123024"/>
              <a:gd name="connsiteX8" fmla="*/ 5619340 w 6243733"/>
              <a:gd name="connsiteY8" fmla="*/ 1880386 h 2123024"/>
              <a:gd name="connsiteX9" fmla="*/ 4286848 w 6243733"/>
              <a:gd name="connsiteY9" fmla="*/ 1878145 h 2123024"/>
              <a:gd name="connsiteX10" fmla="*/ 3435148 w 6243733"/>
              <a:gd name="connsiteY10" fmla="*/ 2123024 h 2123024"/>
              <a:gd name="connsiteX11" fmla="*/ 1371601 w 6243733"/>
              <a:gd name="connsiteY11" fmla="*/ 1803944 h 2123024"/>
              <a:gd name="connsiteX12" fmla="*/ 1 w 6243733"/>
              <a:gd name="connsiteY12" fmla="*/ 1822600 h 2123024"/>
              <a:gd name="connsiteX13" fmla="*/ 1 w 6243733"/>
              <a:gd name="connsiteY13" fmla="*/ 1328072 h 2123024"/>
              <a:gd name="connsiteX14" fmla="*/ 1 w 6243733"/>
              <a:gd name="connsiteY14" fmla="*/ 174172 h 2123024"/>
              <a:gd name="connsiteX0" fmla="*/ 1 w 5948763"/>
              <a:gd name="connsiteY0" fmla="*/ 174172 h 2123024"/>
              <a:gd name="connsiteX1" fmla="*/ 1399655 w 5948763"/>
              <a:gd name="connsiteY1" fmla="*/ 152400 h 2123024"/>
              <a:gd name="connsiteX2" fmla="*/ 3478827 w 5948763"/>
              <a:gd name="connsiteY2" fmla="*/ 0 h 2123024"/>
              <a:gd name="connsiteX3" fmla="*/ 4814241 w 5948763"/>
              <a:gd name="connsiteY3" fmla="*/ 174172 h 2123024"/>
              <a:gd name="connsiteX4" fmla="*/ 5592032 w 5948763"/>
              <a:gd name="connsiteY4" fmla="*/ 228602 h 2123024"/>
              <a:gd name="connsiteX5" fmla="*/ 5679117 w 5948763"/>
              <a:gd name="connsiteY5" fmla="*/ 435443 h 2123024"/>
              <a:gd name="connsiteX6" fmla="*/ 5948763 w 5948763"/>
              <a:gd name="connsiteY6" fmla="*/ 723959 h 2123024"/>
              <a:gd name="connsiteX7" fmla="*/ 5870063 w 5948763"/>
              <a:gd name="connsiteY7" fmla="*/ 1188803 h 2123024"/>
              <a:gd name="connsiteX8" fmla="*/ 5619340 w 5948763"/>
              <a:gd name="connsiteY8" fmla="*/ 1880386 h 2123024"/>
              <a:gd name="connsiteX9" fmla="*/ 4286848 w 5948763"/>
              <a:gd name="connsiteY9" fmla="*/ 1878145 h 2123024"/>
              <a:gd name="connsiteX10" fmla="*/ 3435148 w 5948763"/>
              <a:gd name="connsiteY10" fmla="*/ 2123024 h 2123024"/>
              <a:gd name="connsiteX11" fmla="*/ 1371601 w 5948763"/>
              <a:gd name="connsiteY11" fmla="*/ 1803944 h 2123024"/>
              <a:gd name="connsiteX12" fmla="*/ 1 w 5948763"/>
              <a:gd name="connsiteY12" fmla="*/ 1822600 h 2123024"/>
              <a:gd name="connsiteX13" fmla="*/ 1 w 5948763"/>
              <a:gd name="connsiteY13" fmla="*/ 1328072 h 2123024"/>
              <a:gd name="connsiteX14" fmla="*/ 1 w 5948763"/>
              <a:gd name="connsiteY14" fmla="*/ 174172 h 2123024"/>
              <a:gd name="connsiteX0" fmla="*/ 1 w 5948763"/>
              <a:gd name="connsiteY0" fmla="*/ 91082 h 2039934"/>
              <a:gd name="connsiteX1" fmla="*/ 1399655 w 5948763"/>
              <a:gd name="connsiteY1" fmla="*/ 69310 h 2039934"/>
              <a:gd name="connsiteX2" fmla="*/ 3501517 w 5948763"/>
              <a:gd name="connsiteY2" fmla="*/ 0 h 2039934"/>
              <a:gd name="connsiteX3" fmla="*/ 4814241 w 5948763"/>
              <a:gd name="connsiteY3" fmla="*/ 91082 h 2039934"/>
              <a:gd name="connsiteX4" fmla="*/ 5592032 w 5948763"/>
              <a:gd name="connsiteY4" fmla="*/ 145512 h 2039934"/>
              <a:gd name="connsiteX5" fmla="*/ 5679117 w 5948763"/>
              <a:gd name="connsiteY5" fmla="*/ 352353 h 2039934"/>
              <a:gd name="connsiteX6" fmla="*/ 5948763 w 5948763"/>
              <a:gd name="connsiteY6" fmla="*/ 640869 h 2039934"/>
              <a:gd name="connsiteX7" fmla="*/ 5870063 w 5948763"/>
              <a:gd name="connsiteY7" fmla="*/ 1105713 h 2039934"/>
              <a:gd name="connsiteX8" fmla="*/ 5619340 w 5948763"/>
              <a:gd name="connsiteY8" fmla="*/ 1797296 h 2039934"/>
              <a:gd name="connsiteX9" fmla="*/ 4286848 w 5948763"/>
              <a:gd name="connsiteY9" fmla="*/ 1795055 h 2039934"/>
              <a:gd name="connsiteX10" fmla="*/ 3435148 w 5948763"/>
              <a:gd name="connsiteY10" fmla="*/ 2039934 h 2039934"/>
              <a:gd name="connsiteX11" fmla="*/ 1371601 w 5948763"/>
              <a:gd name="connsiteY11" fmla="*/ 1720854 h 2039934"/>
              <a:gd name="connsiteX12" fmla="*/ 1 w 5948763"/>
              <a:gd name="connsiteY12" fmla="*/ 1739510 h 2039934"/>
              <a:gd name="connsiteX13" fmla="*/ 1 w 5948763"/>
              <a:gd name="connsiteY13" fmla="*/ 1244982 h 2039934"/>
              <a:gd name="connsiteX14" fmla="*/ 1 w 5948763"/>
              <a:gd name="connsiteY14" fmla="*/ 91082 h 2039934"/>
              <a:gd name="connsiteX0" fmla="*/ 249592 w 6198354"/>
              <a:gd name="connsiteY0" fmla="*/ 91082 h 2039934"/>
              <a:gd name="connsiteX1" fmla="*/ 1649246 w 6198354"/>
              <a:gd name="connsiteY1" fmla="*/ 69310 h 2039934"/>
              <a:gd name="connsiteX2" fmla="*/ 3751108 w 6198354"/>
              <a:gd name="connsiteY2" fmla="*/ 0 h 2039934"/>
              <a:gd name="connsiteX3" fmla="*/ 5063832 w 6198354"/>
              <a:gd name="connsiteY3" fmla="*/ 91082 h 2039934"/>
              <a:gd name="connsiteX4" fmla="*/ 5841623 w 6198354"/>
              <a:gd name="connsiteY4" fmla="*/ 145512 h 2039934"/>
              <a:gd name="connsiteX5" fmla="*/ 5928708 w 6198354"/>
              <a:gd name="connsiteY5" fmla="*/ 352353 h 2039934"/>
              <a:gd name="connsiteX6" fmla="*/ 6198354 w 6198354"/>
              <a:gd name="connsiteY6" fmla="*/ 640869 h 2039934"/>
              <a:gd name="connsiteX7" fmla="*/ 6119654 w 6198354"/>
              <a:gd name="connsiteY7" fmla="*/ 1105713 h 2039934"/>
              <a:gd name="connsiteX8" fmla="*/ 5868931 w 6198354"/>
              <a:gd name="connsiteY8" fmla="*/ 1797296 h 2039934"/>
              <a:gd name="connsiteX9" fmla="*/ 4536439 w 6198354"/>
              <a:gd name="connsiteY9" fmla="*/ 1795055 h 2039934"/>
              <a:gd name="connsiteX10" fmla="*/ 3684739 w 6198354"/>
              <a:gd name="connsiteY10" fmla="*/ 2039934 h 2039934"/>
              <a:gd name="connsiteX11" fmla="*/ 1621192 w 6198354"/>
              <a:gd name="connsiteY11" fmla="*/ 1720854 h 2039934"/>
              <a:gd name="connsiteX12" fmla="*/ 249592 w 6198354"/>
              <a:gd name="connsiteY12" fmla="*/ 1739510 h 2039934"/>
              <a:gd name="connsiteX13" fmla="*/ 0 w 6198354"/>
              <a:gd name="connsiteY13" fmla="*/ 912621 h 2039934"/>
              <a:gd name="connsiteX14" fmla="*/ 249592 w 6198354"/>
              <a:gd name="connsiteY14" fmla="*/ 91082 h 20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98354" h="2039934">
                <a:moveTo>
                  <a:pt x="249592" y="91082"/>
                </a:moveTo>
                <a:lnTo>
                  <a:pt x="1649246" y="69310"/>
                </a:lnTo>
                <a:lnTo>
                  <a:pt x="3751108" y="0"/>
                </a:lnTo>
                <a:lnTo>
                  <a:pt x="5063832" y="91082"/>
                </a:lnTo>
                <a:lnTo>
                  <a:pt x="5841623" y="145512"/>
                </a:lnTo>
                <a:lnTo>
                  <a:pt x="5928708" y="352353"/>
                </a:lnTo>
                <a:lnTo>
                  <a:pt x="6198354" y="640869"/>
                </a:lnTo>
                <a:lnTo>
                  <a:pt x="6119654" y="1105713"/>
                </a:lnTo>
                <a:lnTo>
                  <a:pt x="5868931" y="1797296"/>
                </a:lnTo>
                <a:lnTo>
                  <a:pt x="4536439" y="1795055"/>
                </a:lnTo>
                <a:lnTo>
                  <a:pt x="3684739" y="2039934"/>
                </a:lnTo>
                <a:lnTo>
                  <a:pt x="1621192" y="1720854"/>
                </a:lnTo>
                <a:lnTo>
                  <a:pt x="249592" y="1739510"/>
                </a:lnTo>
                <a:lnTo>
                  <a:pt x="0" y="912621"/>
                </a:lnTo>
                <a:lnTo>
                  <a:pt x="249592" y="91082"/>
                </a:lnTo>
                <a:close/>
              </a:path>
            </a:pathLst>
          </a:cu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97343" y="245604"/>
            <a:ext cx="7461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Nyala" panose="02000504070300020003" pitchFamily="2" charset="0"/>
              </a:rPr>
              <a:t>Что в </a:t>
            </a:r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2012 году вошло </a:t>
            </a:r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в Книгу рекордов России как самое большое закрытое </a:t>
            </a:r>
            <a:r>
              <a:rPr lang="ru-RU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сооружение </a:t>
            </a:r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из снега площадью 2014 кв. м.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?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85" y="339103"/>
            <a:ext cx="860500" cy="8605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79719" y="4329763"/>
            <a:ext cx="2713432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90136" y="4323500"/>
            <a:ext cx="2713432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553" y="4316482"/>
            <a:ext cx="2713432" cy="6890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8422" y="4473160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103387" y="4483939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090961" y="4444816"/>
            <a:ext cx="459450" cy="434112"/>
          </a:xfrm>
          <a:prstGeom prst="ellipse">
            <a:avLst/>
          </a:prstGeom>
          <a:solidFill>
            <a:srgbClr val="2C61F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24695" y="4425609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а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3893" y="4456386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б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4856" y="4417263"/>
            <a:ext cx="53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yala" panose="02000504070300020003" pitchFamily="2" charset="0"/>
              </a:rPr>
              <a:t>в</a:t>
            </a:r>
            <a:r>
              <a:rPr lang="en-US" sz="2400" dirty="0" smtClean="0">
                <a:solidFill>
                  <a:schemeClr val="bg1"/>
                </a:solidFill>
                <a:latin typeface="Nyala" panose="02000504070300020003" pitchFamily="2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955" y="4495684"/>
            <a:ext cx="2491388" cy="411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«Снежная деревня»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5572" y="4467986"/>
            <a:ext cx="2565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</a:rPr>
              <a:t>«Таинственный лес»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31897" y="4314098"/>
            <a:ext cx="2183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</a:rPr>
              <a:t>Галерея ледяных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Nyala" panose="02000504070300020003" pitchFamily="2" charset="0"/>
                <a:ea typeface="Calibri" panose="020F0502020204030204" pitchFamily="34" charset="0"/>
              </a:rPr>
              <a:t>скульптур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pbs.twimg.com/media/DwR8IR3XcAIs-9S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19" y="1723449"/>
            <a:ext cx="6301777" cy="23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8239">
            <a:off x="6719655" y="629640"/>
            <a:ext cx="2695371" cy="20013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7396">
            <a:off x="6989363" y="3046781"/>
            <a:ext cx="2393666" cy="1777293"/>
          </a:xfrm>
          <a:prstGeom prst="rect">
            <a:avLst/>
          </a:prstGeom>
        </p:spPr>
      </p:pic>
      <p:pic>
        <p:nvPicPr>
          <p:cNvPr id="1026" name="Picture 2" descr="https://severpost.ru/docs/upload/2016/12/148163756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t="5833" r="11497"/>
          <a:stretch/>
        </p:blipFill>
        <p:spPr bwMode="auto">
          <a:xfrm>
            <a:off x="186615" y="1723449"/>
            <a:ext cx="2399071" cy="20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698" y="2727353"/>
            <a:ext cx="2971730" cy="22065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738">
            <a:off x="1656327" y="1279320"/>
            <a:ext cx="1972523" cy="146459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62749" y="488026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7.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42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1891</TotalTime>
  <Words>581</Words>
  <Application>Microsoft Office PowerPoint</Application>
  <PresentationFormat>Экран (16:9)</PresentationFormat>
  <Paragraphs>112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Dir</cp:lastModifiedBy>
  <cp:revision>157</cp:revision>
  <dcterms:created xsi:type="dcterms:W3CDTF">2016-03-15T13:25:17Z</dcterms:created>
  <dcterms:modified xsi:type="dcterms:W3CDTF">2021-10-26T14:36:15Z</dcterms:modified>
</cp:coreProperties>
</file>