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crdownload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70" r:id="rId3"/>
    <p:sldId id="272" r:id="rId4"/>
    <p:sldId id="260" r:id="rId5"/>
    <p:sldId id="266" r:id="rId6"/>
    <p:sldId id="256" r:id="rId7"/>
    <p:sldId id="267" r:id="rId8"/>
    <p:sldId id="258" r:id="rId9"/>
    <p:sldId id="268" r:id="rId10"/>
    <p:sldId id="259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00000"/>
    <a:srgbClr val="99FF99"/>
    <a:srgbClr val="FFFF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D84-60B3-4F5E-8C12-9B2345EC4DB3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FEB3B-B312-43A7-A839-963959163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8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FEB3B-B312-43A7-A839-963959163A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4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4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18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8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8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0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75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2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43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88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66328-2FCA-4964-A0E5-AB5F76A4321B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A6E94-D041-4AF2-8156-31D984CA4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1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audio" Target="../media/media13.m4a"/><Relationship Id="rId16" Type="http://schemas.openxmlformats.org/officeDocument/2006/relationships/image" Target="../media/image36.png"/><Relationship Id="rId1" Type="http://schemas.microsoft.com/office/2007/relationships/media" Target="../media/media13.m4a"/><Relationship Id="rId6" Type="http://schemas.openxmlformats.org/officeDocument/2006/relationships/image" Target="../media/image19.gif"/><Relationship Id="rId11" Type="http://schemas.openxmlformats.org/officeDocument/2006/relationships/image" Target="../media/image74.png"/><Relationship Id="rId5" Type="http://schemas.openxmlformats.org/officeDocument/2006/relationships/image" Target="../media/image69.jp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crdownload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5.gif"/><Relationship Id="rId5" Type="http://schemas.openxmlformats.org/officeDocument/2006/relationships/image" Target="../media/image81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7.jpg"/><Relationship Id="rId18" Type="http://schemas.openxmlformats.org/officeDocument/2006/relationships/image" Target="../media/image12.png"/><Relationship Id="rId3" Type="http://schemas.microsoft.com/office/2007/relationships/media" Target="../media/media3.m4a"/><Relationship Id="rId21" Type="http://schemas.openxmlformats.org/officeDocument/2006/relationships/image" Target="../media/image15.png"/><Relationship Id="rId7" Type="http://schemas.microsoft.com/office/2007/relationships/media" Target="../media/media5.m4a"/><Relationship Id="rId12" Type="http://schemas.openxmlformats.org/officeDocument/2006/relationships/image" Target="../media/image6.jpg"/><Relationship Id="rId17" Type="http://schemas.openxmlformats.org/officeDocument/2006/relationships/image" Target="../media/image11.png"/><Relationship Id="rId2" Type="http://schemas.openxmlformats.org/officeDocument/2006/relationships/audio" Target="../media/media2.m4a"/><Relationship Id="rId16" Type="http://schemas.openxmlformats.org/officeDocument/2006/relationships/image" Target="../media/image10.jpeg"/><Relationship Id="rId20" Type="http://schemas.openxmlformats.org/officeDocument/2006/relationships/image" Target="../media/image14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2.xml"/><Relationship Id="rId5" Type="http://schemas.microsoft.com/office/2007/relationships/media" Target="../media/media4.m4a"/><Relationship Id="rId15" Type="http://schemas.openxmlformats.org/officeDocument/2006/relationships/image" Target="../media/image9.jpeg"/><Relationship Id="rId23" Type="http://schemas.openxmlformats.org/officeDocument/2006/relationships/image" Target="../media/image5.png"/><Relationship Id="rId10" Type="http://schemas.openxmlformats.org/officeDocument/2006/relationships/audio" Target="../media/media6.m4a"/><Relationship Id="rId19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7.m4a"/><Relationship Id="rId16" Type="http://schemas.openxmlformats.org/officeDocument/2006/relationships/image" Target="../media/image27.gif"/><Relationship Id="rId20" Type="http://schemas.openxmlformats.org/officeDocument/2006/relationships/image" Target="../media/image31.png"/><Relationship Id="rId1" Type="http://schemas.microsoft.com/office/2007/relationships/media" Target="../media/media7.m4a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12" Type="http://schemas.openxmlformats.org/officeDocument/2006/relationships/image" Target="../media/image34.png"/><Relationship Id="rId2" Type="http://schemas.openxmlformats.org/officeDocument/2006/relationships/audio" Target="../media/media8.m4a"/><Relationship Id="rId16" Type="http://schemas.openxmlformats.org/officeDocument/2006/relationships/image" Target="../media/image5.png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9.m4a"/><Relationship Id="rId16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image" Target="../media/image19.gif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5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17" Type="http://schemas.openxmlformats.org/officeDocument/2006/relationships/image" Target="../media/image36.png"/><Relationship Id="rId2" Type="http://schemas.openxmlformats.org/officeDocument/2006/relationships/audio" Target="../media/media10.m4a"/><Relationship Id="rId16" Type="http://schemas.openxmlformats.org/officeDocument/2006/relationships/image" Target="../media/image55.png"/><Relationship Id="rId1" Type="http://schemas.microsoft.com/office/2007/relationships/media" Target="../media/media10.m4a"/><Relationship Id="rId6" Type="http://schemas.openxmlformats.org/officeDocument/2006/relationships/image" Target="../media/image37.jp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11.m4a"/><Relationship Id="rId16" Type="http://schemas.openxmlformats.org/officeDocument/2006/relationships/image" Target="../media/image5.png"/><Relationship Id="rId1" Type="http://schemas.microsoft.com/office/2007/relationships/media" Target="../media/media11.m4a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openxmlformats.org/officeDocument/2006/relationships/image" Target="../media/image36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12" Type="http://schemas.openxmlformats.org/officeDocument/2006/relationships/image" Target="../media/image3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7.png"/><Relationship Id="rId11" Type="http://schemas.openxmlformats.org/officeDocument/2006/relationships/image" Target="../media/image68.png"/><Relationship Id="rId5" Type="http://schemas.openxmlformats.org/officeDocument/2006/relationships/image" Target="../media/image56.jpg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6910" y="2577091"/>
            <a:ext cx="9144000" cy="23876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Интерактивная игра</a:t>
            </a:r>
            <a:br>
              <a:rPr lang="ru-RU" dirty="0" smtClean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«Дары Осени»</a:t>
            </a:r>
            <a:endParaRPr lang="ru-RU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7673" y="5721927"/>
            <a:ext cx="7218218" cy="1496291"/>
          </a:xfrm>
        </p:spPr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Автор: Попова Юлия Викторовна, воспитатель</a:t>
            </a:r>
          </a:p>
          <a:p>
            <a:r>
              <a:rPr lang="ru-RU" dirty="0" smtClean="0">
                <a:solidFill>
                  <a:srgbClr val="CC0000"/>
                </a:solidFill>
              </a:rPr>
              <a:t>МБДОУ «Детский сад № 10 г. Кировск»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5527049"/>
            <a:ext cx="2419912" cy="13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Downloads\iva_item_0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53061" y="3325776"/>
            <a:ext cx="3622684" cy="271701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339">
            <a:off x="5480266" y="0"/>
            <a:ext cx="1966408" cy="1717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16" y="3473224"/>
            <a:ext cx="1415565" cy="1489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9513">
            <a:off x="7549705" y="2593934"/>
            <a:ext cx="1019597" cy="912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4458">
            <a:off x="431541" y="2972620"/>
            <a:ext cx="995037" cy="777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47" y="3878193"/>
            <a:ext cx="836996" cy="7924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7158">
            <a:off x="4562767" y="4856047"/>
            <a:ext cx="1040025" cy="1137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169">
            <a:off x="9613433" y="2641698"/>
            <a:ext cx="921727" cy="8507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121" y="2417210"/>
            <a:ext cx="944072" cy="9440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4" y="466251"/>
            <a:ext cx="3024541" cy="33145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846593"/>
            <a:ext cx="1871519" cy="1029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88" y="134618"/>
            <a:ext cx="921727" cy="850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77" y="237157"/>
            <a:ext cx="993368" cy="10877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01" y="4182443"/>
            <a:ext cx="515303" cy="66365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7680" y="605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36927 0.447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64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0.04814 C -1.875E-6 0.06944 0.18763 0.09652 0.34024 0.09652 L 0.6806 0.09652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23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29922 0.141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8607 0.040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2.29167E-6 0.21921 C -2.29167E-6 0.31759 0.12591 0.43866 0.22826 0.43866 L 0.45651 0.43866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132970">
            <a:off x="1625447" y="1812128"/>
            <a:ext cx="10515600" cy="252461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МОЛОДЕЦ, 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ты выполнил все задания!!!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058" y="-771324"/>
            <a:ext cx="7431210" cy="5296426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09" y="2278386"/>
            <a:ext cx="3714077" cy="5085103"/>
          </a:xfr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6309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1" y="553131"/>
            <a:ext cx="321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800000"/>
                </a:solidFill>
                <a:latin typeface="Comic Sans MS" panose="030F0702030302020204" pitchFamily="66" charset="0"/>
              </a:rPr>
              <a:t>Ходит осень по дорожкам,</a:t>
            </a:r>
          </a:p>
          <a:p>
            <a:r>
              <a:rPr lang="ru-RU" dirty="0">
                <a:solidFill>
                  <a:srgbClr val="800000"/>
                </a:solidFill>
                <a:latin typeface="Comic Sans MS" panose="030F0702030302020204" pitchFamily="66" charset="0"/>
              </a:rPr>
              <a:t>На ногах её сапожки</a:t>
            </a:r>
          </a:p>
          <a:p>
            <a:r>
              <a:rPr lang="ru-RU" dirty="0">
                <a:solidFill>
                  <a:srgbClr val="800000"/>
                </a:solidFill>
                <a:latin typeface="Comic Sans MS" panose="030F0702030302020204" pitchFamily="66" charset="0"/>
              </a:rPr>
              <a:t>Осень, осень покружись,</a:t>
            </a:r>
          </a:p>
          <a:p>
            <a:r>
              <a:rPr lang="ru-RU" dirty="0">
                <a:solidFill>
                  <a:srgbClr val="800000"/>
                </a:solidFill>
                <a:latin typeface="Comic Sans MS" panose="030F0702030302020204" pitchFamily="66" charset="0"/>
              </a:rPr>
              <a:t>На картинке окажись.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16" y="6009799"/>
            <a:ext cx="1542184" cy="848201"/>
          </a:xfrm>
          <a:prstGeom prst="rect">
            <a:avLst/>
          </a:prstGeom>
        </p:spPr>
      </p:pic>
      <p:pic>
        <p:nvPicPr>
          <p:cNvPr id="3" name="Зада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0839" y="133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20" y="2386867"/>
            <a:ext cx="2404872" cy="2743200"/>
          </a:xfrm>
          <a:prstGeom prst="rect">
            <a:avLst/>
          </a:prstGeom>
        </p:spPr>
      </p:pic>
      <p:pic>
        <p:nvPicPr>
          <p:cNvPr id="19" name="Объект 9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867" y="456885"/>
            <a:ext cx="2771229" cy="242482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6" y="4060341"/>
            <a:ext cx="2273403" cy="2245892"/>
          </a:xfrm>
          <a:prstGeom prst="rect">
            <a:avLst/>
          </a:prstGeom>
        </p:spPr>
      </p:pic>
      <p:pic>
        <p:nvPicPr>
          <p:cNvPr id="10" name="Picture 2" descr="https://b1.culture.ru/c/74358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3" y="0"/>
            <a:ext cx="3382473" cy="255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лако 16"/>
          <p:cNvSpPr/>
          <p:nvPr/>
        </p:nvSpPr>
        <p:spPr>
          <a:xfrm>
            <a:off x="-39423" y="3787009"/>
            <a:ext cx="5403320" cy="305574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Бусы красные висят,</a:t>
            </a:r>
          </a:p>
          <a:p>
            <a:r>
              <a:rPr lang="ru-R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Из кустов на нас глядят.</a:t>
            </a:r>
          </a:p>
          <a:p>
            <a:r>
              <a:rPr lang="ru-R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Очень любят бусы эти</a:t>
            </a:r>
          </a:p>
          <a:p>
            <a:r>
              <a:rPr lang="ru-R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Собирать в лукошко </a:t>
            </a:r>
            <a:r>
              <a:rPr lang="ru-RU" sz="2000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дети </a:t>
            </a:r>
            <a:r>
              <a:rPr lang="ru-RU" sz="20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?</a:t>
            </a:r>
            <a:endParaRPr lang="ru-RU" sz="2000" b="1" dirty="0">
              <a:solidFill>
                <a:srgbClr val="80000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15209" r="3039" b="10624"/>
          <a:stretch/>
        </p:blipFill>
        <p:spPr>
          <a:xfrm>
            <a:off x="7905956" y="4301691"/>
            <a:ext cx="3840162" cy="20045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5416">
            <a:off x="5002047" y="5465329"/>
            <a:ext cx="1400240" cy="15314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" y="3008420"/>
            <a:ext cx="1258582" cy="11616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28" y="5749402"/>
            <a:ext cx="967713" cy="8658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11" y="151861"/>
            <a:ext cx="1171530" cy="12329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958">
            <a:off x="10797787" y="2806917"/>
            <a:ext cx="1223079" cy="11289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55" y="6049340"/>
            <a:ext cx="1565345" cy="860939"/>
          </a:xfrm>
          <a:prstGeom prst="rect">
            <a:avLst/>
          </a:prstGeom>
        </p:spPr>
      </p:pic>
      <p:sp>
        <p:nvSpPr>
          <p:cNvPr id="16" name="Облако 15"/>
          <p:cNvSpPr/>
          <p:nvPr/>
        </p:nvSpPr>
        <p:spPr>
          <a:xfrm>
            <a:off x="-292938" y="-6143"/>
            <a:ext cx="5995104" cy="32149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Мы вчера в лесок зашли,</a:t>
            </a:r>
            <a:b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И чего мы там нашли?</a:t>
            </a:r>
            <a:b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Они стоят на толстой ножке,</a:t>
            </a:r>
            <a:b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800000"/>
                </a:solidFill>
                <a:latin typeface="Comic Sans MS" panose="030F0702030302020204" pitchFamily="66" charset="0"/>
              </a:rPr>
              <a:t>В крепкой шляпе у </a:t>
            </a:r>
            <a:r>
              <a:rPr lang="ru-RU" sz="2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дорожки </a:t>
            </a:r>
            <a:r>
              <a:rPr 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?</a:t>
            </a:r>
            <a:r>
              <a:rPr lang="ru-RU" sz="2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    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3754496" y="1931497"/>
            <a:ext cx="5350908" cy="344978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Он совсем не хрупкий, Спрятался в скорлупке. Заглянешь в середину, Увидишь сердцевину. </a:t>
            </a:r>
            <a:endParaRPr lang="ru-RU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Из </a:t>
            </a:r>
            <a:r>
              <a:rPr lang="ru-RU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плодов он тверже всех </a:t>
            </a:r>
            <a:endParaRPr lang="ru-RU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Называется</a:t>
            </a:r>
            <a:r>
              <a:rPr lang="ru-RU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...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6989457" y="-57688"/>
            <a:ext cx="5630546" cy="3266520"/>
          </a:xfrm>
          <a:prstGeom prst="cloud">
            <a:avLst/>
          </a:prstGeom>
          <a:solidFill>
            <a:srgbClr val="99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Они разные бывают,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 огородах созревают,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Одним словом называют,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 борщ их мама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добавляет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7220523" y="3776088"/>
            <a:ext cx="5062998" cy="3055747"/>
          </a:xfrm>
          <a:prstGeom prst="cloud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Груша, яблоко, банан.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Ананас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из жарких стран.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Эти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вкусные продукты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Вместе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все зовутся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…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818" y="118214"/>
            <a:ext cx="445545" cy="4455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9736" y="3589256"/>
            <a:ext cx="471084" cy="471084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8559" y="3179757"/>
            <a:ext cx="564604" cy="5646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38900" y="131305"/>
            <a:ext cx="553481" cy="55348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42422" y="3215198"/>
            <a:ext cx="609600" cy="6096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600" y="1206021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1.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893" y="5058112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howcard Gothic" panose="04020904020102020604" pitchFamily="82" charset="0"/>
              </a:rPr>
              <a:t>2</a:t>
            </a:r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29743" y="3348144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howcard Gothic" panose="04020904020102020604" pitchFamily="82" charset="0"/>
              </a:rPr>
              <a:t>3</a:t>
            </a:r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34082" y="1214934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4</a:t>
            </a:r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92381" y="4919009"/>
            <a:ext cx="7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howcard Gothic" panose="04020904020102020604" pitchFamily="82" charset="0"/>
              </a:rPr>
              <a:t>5</a:t>
            </a:r>
            <a:r>
              <a:rPr lang="en-US" sz="3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7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7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72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822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09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459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515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265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9807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6" grpId="0" animBg="1"/>
      <p:bldP spid="21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99" y="1789474"/>
            <a:ext cx="2685143" cy="4510476"/>
          </a:xfrm>
        </p:spPr>
      </p:pic>
      <p:pic>
        <p:nvPicPr>
          <p:cNvPr id="5" name="Picture 2" descr="C:\Users\Маша\Downloads\iva_item_03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90975" y="4890655"/>
            <a:ext cx="2921285" cy="219096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11" y="2641470"/>
            <a:ext cx="1264586" cy="12296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77">
            <a:off x="981260" y="4541870"/>
            <a:ext cx="905017" cy="859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907">
            <a:off x="2627938" y="4447909"/>
            <a:ext cx="1148848" cy="1180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1585">
            <a:off x="7066943" y="3761966"/>
            <a:ext cx="1293545" cy="1412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41" y="4720357"/>
            <a:ext cx="1892755" cy="1729978"/>
          </a:xfrm>
          <a:prstGeom prst="rect">
            <a:avLst/>
          </a:prstGeom>
        </p:spPr>
      </p:pic>
      <p:pic>
        <p:nvPicPr>
          <p:cNvPr id="11" name="Рисунок 10" descr="0_78022_3d527f0f_l.jpg-269x300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7255" y="1301056"/>
            <a:ext cx="738157" cy="823223"/>
          </a:xfrm>
          <a:prstGeom prst="rect">
            <a:avLst/>
          </a:prstGeom>
        </p:spPr>
      </p:pic>
      <p:pic>
        <p:nvPicPr>
          <p:cNvPr id="13" name="Рисунок 12" descr="pineappl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990108">
            <a:off x="5102898" y="2738145"/>
            <a:ext cx="1263518" cy="1888232"/>
          </a:xfrm>
          <a:prstGeom prst="rect">
            <a:avLst/>
          </a:prstGeom>
        </p:spPr>
      </p:pic>
      <p:pic>
        <p:nvPicPr>
          <p:cNvPr id="14" name="Рисунок 13" descr="0_1868f_2d2ecc0_XL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162" y="658356"/>
            <a:ext cx="950907" cy="9386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1080">
            <a:off x="1100589" y="5273477"/>
            <a:ext cx="971584" cy="17717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16" y="5551131"/>
            <a:ext cx="1400005" cy="11082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5" y="2884569"/>
            <a:ext cx="1056082" cy="12844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94" y="4476653"/>
            <a:ext cx="1823297" cy="182329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1" y="6016384"/>
            <a:ext cx="1724761" cy="94861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65242" y="203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2534" y="171157"/>
            <a:ext cx="3826932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МОЛОДЕЦ !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13" y="1428888"/>
            <a:ext cx="3218191" cy="5405884"/>
          </a:xfrm>
          <a:prstGeom prst="rect">
            <a:avLst/>
          </a:prstGeom>
        </p:spPr>
      </p:pic>
      <p:pic>
        <p:nvPicPr>
          <p:cNvPr id="6" name="Picture 2" descr="C:\Users\Маша\Downloads\iva_item_0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336" y="3392699"/>
            <a:ext cx="4935037" cy="370127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1585">
            <a:off x="3496657" y="2400210"/>
            <a:ext cx="2257013" cy="2463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77">
            <a:off x="4592965" y="4458699"/>
            <a:ext cx="1221232" cy="1159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22" y="3216536"/>
            <a:ext cx="2264094" cy="2201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2659">
            <a:off x="4670130" y="3332058"/>
            <a:ext cx="1918112" cy="19704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10" y="2756298"/>
            <a:ext cx="1875757" cy="1714441"/>
          </a:xfrm>
          <a:prstGeom prst="rect">
            <a:avLst/>
          </a:prstGeom>
        </p:spPr>
      </p:pic>
      <p:pic>
        <p:nvPicPr>
          <p:cNvPr id="12" name="Рисунок 11" descr="0_78022_3d527f0f_l.jpg-269x3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4014" y="4218898"/>
            <a:ext cx="1091118" cy="12168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023">
            <a:off x="-493177" y="-181345"/>
            <a:ext cx="5238750" cy="3733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1" y="5935667"/>
            <a:ext cx="1871519" cy="102933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52208" y="224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601"/>
            <a:ext cx="3310368" cy="3030398"/>
          </a:xfrm>
          <a:prstGeom prst="rect">
            <a:avLst/>
          </a:prstGeom>
        </p:spPr>
      </p:pic>
      <p:pic>
        <p:nvPicPr>
          <p:cNvPr id="5" name="Picture 2" descr="C:\Users\Маша\Downloads\iva_item_0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1985" y="4259848"/>
            <a:ext cx="4002191" cy="300164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32" y="589172"/>
            <a:ext cx="1375520" cy="1672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43" y="2650846"/>
            <a:ext cx="1317050" cy="1250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6" y="2112824"/>
            <a:ext cx="1539576" cy="14301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32" y="2962672"/>
            <a:ext cx="1230582" cy="15960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5" y="-25405"/>
            <a:ext cx="1848275" cy="1898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67" y="4449082"/>
            <a:ext cx="2248506" cy="2186340"/>
          </a:xfrm>
          <a:prstGeom prst="rect">
            <a:avLst/>
          </a:prstGeom>
        </p:spPr>
      </p:pic>
      <p:pic>
        <p:nvPicPr>
          <p:cNvPr id="15" name="Рисунок 14" descr="112318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8359" y="1262434"/>
            <a:ext cx="2335709" cy="15088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76" y="-118144"/>
            <a:ext cx="2084093" cy="14307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299" y="5720387"/>
            <a:ext cx="1663701" cy="91503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14189" y="378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8.33333E-7 0.08843 C 8.33333E-7 0.12824 0.07031 0.17778 0.12734 0.17778 L 0.25508 0.17778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18659 2.96296E-6 C 0.27005 2.96296E-6 0.37318 0.17662 0.37318 0.32014 L 0.37318 0.6405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3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54987 0.456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7" y="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72135 0.313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68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3185717"/>
            <a:ext cx="3858768" cy="3532418"/>
          </a:xfrm>
          <a:prstGeom prst="rect">
            <a:avLst/>
          </a:prstGeom>
        </p:spPr>
      </p:pic>
      <p:pic>
        <p:nvPicPr>
          <p:cNvPr id="5" name="Picture 2" descr="C:\Users\Маша\Downloads\iva_item_03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43656" y="4201046"/>
            <a:ext cx="4002191" cy="3001643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4510">
            <a:off x="9424388" y="4206897"/>
            <a:ext cx="2750047" cy="1490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04" y="3908820"/>
            <a:ext cx="1835152" cy="1537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351">
            <a:off x="6897580" y="4361524"/>
            <a:ext cx="2510778" cy="1723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71" y="3678665"/>
            <a:ext cx="1252085" cy="1522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60" y="4545665"/>
            <a:ext cx="1072751" cy="1391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81" y="37127"/>
            <a:ext cx="1002456" cy="12191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646720"/>
            <a:ext cx="933068" cy="11347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99" y="2211686"/>
            <a:ext cx="1057108" cy="12856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81" y="5935667"/>
            <a:ext cx="1871519" cy="1029335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86356" y="34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03" y="3447750"/>
            <a:ext cx="5270978" cy="32707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58" y="1029028"/>
            <a:ext cx="1712686" cy="17126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8" y="1410618"/>
            <a:ext cx="1052285" cy="890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5" y="5560123"/>
            <a:ext cx="899452" cy="1158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81" y="4031566"/>
            <a:ext cx="1457605" cy="1380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46" y="3091692"/>
            <a:ext cx="1451856" cy="1299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56" y="2060539"/>
            <a:ext cx="1103430" cy="86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364"/>
            <a:ext cx="1792692" cy="1886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846593"/>
            <a:ext cx="1871519" cy="102933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394" y="31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996 L -0.11016 0.41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4606 L 0.3263 0.33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0046 L 0.43932 -0.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61081 -0.163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4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54" y="1899868"/>
            <a:ext cx="5270978" cy="3270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023">
            <a:off x="-21690" y="32968"/>
            <a:ext cx="5238750" cy="37338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82596" y="428332"/>
            <a:ext cx="3826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МОЛОДЕЦ 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379">
            <a:off x="11190846" y="2069085"/>
            <a:ext cx="1317725" cy="1697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28" y="1474870"/>
            <a:ext cx="2354935" cy="2229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79" y="2059154"/>
            <a:ext cx="1439005" cy="1218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251">
            <a:off x="7808154" y="2044066"/>
            <a:ext cx="1663999" cy="1663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846593"/>
            <a:ext cx="1871519" cy="102933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0443" y="428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1.03268 0.3004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41" y="150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49366E-18 L -0.91511 0.27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55" y="137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-0.0176 L -0.99856 0.2863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90" y="15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1.07565 0.3266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9" y="163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1.15274 0.35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3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138</Words>
  <Application>Microsoft Office PowerPoint</Application>
  <PresentationFormat>Широкоэкранный</PresentationFormat>
  <Paragraphs>32</Paragraphs>
  <Slides>11</Slides>
  <Notes>1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Showcard Gothic</vt:lpstr>
      <vt:lpstr>Тема Office</vt:lpstr>
      <vt:lpstr>Интерактивная игра «Дары Осени»</vt:lpstr>
      <vt:lpstr>Презентация PowerPoint</vt:lpstr>
      <vt:lpstr>Презентация PowerPoint</vt:lpstr>
      <vt:lpstr>Презентация PowerPoint</vt:lpstr>
      <vt:lpstr>МОЛОДЕЦ 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МОЛОДЕЦ,  ты выполнил все задания!!!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81</cp:revision>
  <dcterms:created xsi:type="dcterms:W3CDTF">2021-10-17T14:21:06Z</dcterms:created>
  <dcterms:modified xsi:type="dcterms:W3CDTF">2021-11-01T10:49:33Z</dcterms:modified>
</cp:coreProperties>
</file>