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7.wav" ContentType="audio/x-wav"/>
  <Override PartName="/ppt/media/audio8.wav" ContentType="audio/x-wav"/>
  <Override PartName="/ppt/media/audio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</p:sldMasterIdLst>
  <p:sldIdLst>
    <p:sldId id="265" r:id="rId2"/>
    <p:sldId id="278" r:id="rId3"/>
    <p:sldId id="280" r:id="rId4"/>
    <p:sldId id="281" r:id="rId5"/>
    <p:sldId id="282" r:id="rId6"/>
    <p:sldId id="283" r:id="rId7"/>
    <p:sldId id="285" r:id="rId8"/>
    <p:sldId id="286" r:id="rId9"/>
    <p:sldId id="287" r:id="rId10"/>
  </p:sldIdLst>
  <p:sldSz cx="9144000" cy="6858000" type="screen4x3"/>
  <p:notesSz cx="6858000" cy="9144000"/>
  <p:defaultTextStyle>
    <a:defPPr>
      <a:defRPr lang="ru-RU"/>
    </a:defPPr>
    <a:lvl1pPr marL="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7A2C"/>
    <a:srgbClr val="D75607"/>
    <a:srgbClr val="9994F6"/>
    <a:srgbClr val="FCA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47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1CF2-7996-4D53-BA50-BBC041ABE2B4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FEF6-D6D3-42F7-8BB6-0CDE20DA8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34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1CF2-7996-4D53-BA50-BBC041ABE2B4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FEF6-D6D3-42F7-8BB6-0CDE20DA8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895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1CF2-7996-4D53-BA50-BBC041ABE2B4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FEF6-D6D3-42F7-8BB6-0CDE20DA8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84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1CF2-7996-4D53-BA50-BBC041ABE2B4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FEF6-D6D3-42F7-8BB6-0CDE20DA8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6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1CF2-7996-4D53-BA50-BBC041ABE2B4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FEF6-D6D3-42F7-8BB6-0CDE20DA8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42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1CF2-7996-4D53-BA50-BBC041ABE2B4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FEF6-D6D3-42F7-8BB6-0CDE20DA8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510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1CF2-7996-4D53-BA50-BBC041ABE2B4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FEF6-D6D3-42F7-8BB6-0CDE20DA8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761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1CF2-7996-4D53-BA50-BBC041ABE2B4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FEF6-D6D3-42F7-8BB6-0CDE20DA8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4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1CF2-7996-4D53-BA50-BBC041ABE2B4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FEF6-D6D3-42F7-8BB6-0CDE20DA8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96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1CF2-7996-4D53-BA50-BBC041ABE2B4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FEF6-D6D3-42F7-8BB6-0CDE20DA8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208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1CF2-7996-4D53-BA50-BBC041ABE2B4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FEF6-D6D3-42F7-8BB6-0CDE20DA8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6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A1CF2-7996-4D53-BA50-BBC041ABE2B4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9FEF6-D6D3-42F7-8BB6-0CDE20DA8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66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8.wav"/><Relationship Id="rId7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from=tabbar&amp;text=%D1%84%D0%BE%D1%82%D0%BE%D0%B3%D1%80%D0%B0%D1%84%D0%B8%D0%B8%20%D0%B3%D0%BE%D1%80%D0%BE%D0%B4%D0%B0%20%D0%BA%D0%B8%D1%80%D0%BE%D0%B2%D1%81%D0%BA%D0%B0%20%D0%BC%D1%83%D1%80%D0%BC%D0%B0%D0%BD%D1%81%D0%BA%D0%BE%D0%B9%20%D0%BE%D0%B1%D0%BB%D0%B0%D1%81%D1%82%D0%B8" TargetMode="External"/><Relationship Id="rId2" Type="http://schemas.openxmlformats.org/officeDocument/2006/relationships/hyperlink" Target="https://yandex.ru/images/search?posdia/EUSEqayWoAAEEhR.jpg&amp;text=&#1092;&#1086;&#1090;&#1086;&#1075;&#1088;&#1072;&#1092;&#1080;&#1080;%20&#1075;&#1086;&#1088;&#1086;&#1076;&#1072;%20&#1082;&#1080;&#1088;&#1086;&#1074;&#1089;&#1082;&#1072;%20&#1084;&#1091;&#1088;&#1084;&#1072;&#1085;&#1089;&#1082;&#1086;&#1081;%20&#1086;&#1073;&#1083;&#1072;&#1089;&#1090;&#1080;&amp;lr=20152&amp;rpt=simage&amp;source=wiz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5866" y="2"/>
            <a:ext cx="223211" cy="2216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4340" y="304800"/>
            <a:ext cx="8023860" cy="533400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ru-RU" sz="27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7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22941"/>
            <a:ext cx="1436076" cy="142626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9617" y="0"/>
            <a:ext cx="754380" cy="74922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2396" y="9898"/>
            <a:ext cx="367225" cy="36471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0462" y="6473491"/>
            <a:ext cx="387155" cy="3845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6076" y="6098878"/>
            <a:ext cx="754380" cy="74922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6845" y="749224"/>
            <a:ext cx="387155" cy="3845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4673716"/>
            <a:ext cx="754380" cy="74922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65" y="4289207"/>
            <a:ext cx="387155" cy="3845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0789" y="1146624"/>
            <a:ext cx="223211" cy="2216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656" y="978057"/>
            <a:ext cx="6998815" cy="2322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1417" y="5034560"/>
            <a:ext cx="6648200" cy="7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6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DDE0F3"/>
              </a:clrFrom>
              <a:clrTo>
                <a:srgbClr val="DDE0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387" y="1027132"/>
            <a:ext cx="6919810" cy="4960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7039" r="25011"/>
          <a:stretch/>
        </p:blipFill>
        <p:spPr>
          <a:xfrm>
            <a:off x="8194967" y="1027131"/>
            <a:ext cx="630792" cy="984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Блок-схема: узел 2"/>
          <p:cNvSpPr/>
          <p:nvPr/>
        </p:nvSpPr>
        <p:spPr>
          <a:xfrm>
            <a:off x="5010344" y="1997901"/>
            <a:ext cx="350729" cy="427972"/>
          </a:xfrm>
          <a:prstGeom prst="flowChartConnector">
            <a:avLst/>
          </a:prstGeom>
          <a:solidFill>
            <a:srgbClr val="FCA6AE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13208" t="10529" r="11254" b="9336"/>
          <a:stretch/>
        </p:blipFill>
        <p:spPr>
          <a:xfrm>
            <a:off x="8194967" y="3071433"/>
            <a:ext cx="878070" cy="871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7039" r="25011"/>
          <a:stretch/>
        </p:blipFill>
        <p:spPr>
          <a:xfrm>
            <a:off x="7303652" y="1027132"/>
            <a:ext cx="630792" cy="984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13208" t="10529" r="11254" b="9336"/>
          <a:stretch/>
        </p:blipFill>
        <p:spPr>
          <a:xfrm>
            <a:off x="7130932" y="3071433"/>
            <a:ext cx="878070" cy="871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Блок-схема: узел 28"/>
          <p:cNvSpPr/>
          <p:nvPr/>
        </p:nvSpPr>
        <p:spPr>
          <a:xfrm>
            <a:off x="4398655" y="2071044"/>
            <a:ext cx="350729" cy="446687"/>
          </a:xfrm>
          <a:prstGeom prst="flowChartConnector">
            <a:avLst/>
          </a:prstGeom>
          <a:solidFill>
            <a:srgbClr val="FCA6AE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8585" y="5130171"/>
            <a:ext cx="448495" cy="4484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7855" y="5130172"/>
            <a:ext cx="448495" cy="448495"/>
          </a:xfrm>
          <a:prstGeom prst="rect">
            <a:avLst/>
          </a:prstGeom>
        </p:spPr>
      </p:pic>
      <p:sp>
        <p:nvSpPr>
          <p:cNvPr id="30" name="Стрелка вправо 29">
            <a:hlinkClick r:id="" action="ppaction://hlinkshowjump?jump=nextslide"/>
          </p:cNvPr>
          <p:cNvSpPr/>
          <p:nvPr/>
        </p:nvSpPr>
        <p:spPr>
          <a:xfrm>
            <a:off x="7615451" y="6183378"/>
            <a:ext cx="1092374" cy="352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170" y="112912"/>
            <a:ext cx="6530179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Посмотрите внимательно на это здание. 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оно называется? Что находится на башне? Чего не хватает?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93273" y="5209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14665" y="18273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09002" y="3687003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09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1.11111E-6 C -0.0085 -0.00116 -0.01614 -0.0007 -0.02396 -0.00417 C -0.03403 -0.00857 -0.04392 -0.01343 -0.05382 -0.01806 C -0.05521 -0.01875 -0.05677 -0.01945 -0.05833 -0.01991 C -0.06024 -0.02061 -0.06232 -0.0213 -0.06423 -0.02199 C -0.0658 -0.02269 -0.06719 -0.02338 -0.06875 -0.02408 C -0.07118 -0.02477 -0.07378 -0.025 -0.07621 -0.02593 C -0.07916 -0.02709 -0.08507 -0.02987 -0.08507 -0.02987 C -0.08663 -0.03125 -0.08802 -0.03287 -0.08958 -0.03403 C -0.09739 -0.03866 -0.10052 -0.0382 -0.10903 -0.03982 L -0.11805 -0.04399 L -0.12239 -0.04584 C -0.12448 -0.04792 -0.12639 -0.05 -0.12847 -0.05186 C -0.1309 -0.05394 -0.1335 -0.05556 -0.13594 -0.05787 C -0.1375 -0.05949 -0.13871 -0.06227 -0.14028 -0.06389 C -0.14219 -0.06551 -0.14462 -0.06598 -0.14635 -0.06783 C -0.15746 -0.07894 -0.14687 -0.07385 -0.15833 -0.07778 C -0.16319 -0.08449 -0.16528 -0.0875 -0.1717 -0.09375 C -0.17396 -0.09584 -0.17673 -0.09746 -0.17916 -0.09954 C -0.18229 -0.10278 -0.18489 -0.10649 -0.18819 -0.10949 C -0.19045 -0.11181 -0.19323 -0.1132 -0.19548 -0.11551 C -0.19878 -0.11852 -0.20139 -0.12246 -0.20451 -0.12547 C -0.20642 -0.12732 -0.20868 -0.12801 -0.21041 -0.1294 C -0.2309 -0.14653 -0.20382 -0.12524 -0.221 -0.14144 C -0.22274 -0.14306 -0.225 -0.14399 -0.22691 -0.14537 C -0.23993 -0.16852 -0.22187 -0.13727 -0.23732 -0.16135 C -0.23854 -0.1632 -0.23871 -0.16621 -0.24028 -0.16737 C -0.24253 -0.16899 -0.24531 -0.16852 -0.24774 -0.16922 C -0.25816 -0.17616 -0.24982 -0.16968 -0.25833 -0.17917 C -0.26423 -0.18612 -0.26823 -0.18704 -0.27309 -0.19723 C -0.27708 -0.2051 -0.27465 -0.20186 -0.28055 -0.20718 C -0.28472 -0.22315 -0.27847 -0.20162 -0.28663 -0.21899 C -0.30521 -0.25926 -0.29184 -0.24838 -0.30746 -0.2588 C -0.32014 -0.28149 -0.30469 -0.25301 -0.31493 -0.27477 C -0.31632 -0.27755 -0.31805 -0.2801 -0.31944 -0.28264 C -0.32187 -0.28727 -0.32378 -0.29144 -0.32535 -0.29676 C -0.32899 -0.30857 -0.3276 -0.30625 -0.32986 -0.31667 C -0.33038 -0.31852 -0.3309 -0.32061 -0.33142 -0.32246 C -0.33333 -0.3382 -0.33403 -0.33704 -0.33142 -0.35649 C -0.3309 -0.36042 -0.32934 -0.36436 -0.3283 -0.36829 L -0.32691 -0.37431 C -0.32743 -0.37732 -0.32986 -0.38959 -0.32986 -0.39213 C -0.32986 -0.40556 -0.33021 -0.41899 -0.3283 -0.43195 C -0.32812 -0.43403 -0.32535 -0.43311 -0.32396 -0.43403 C -0.32222 -0.43519 -0.32031 -0.43588 -0.31944 -0.43797 C -0.31857 -0.44028 -0.31944 -0.44329 -0.31944 -0.44584 L -0.31944 -0.44584 " pathEditMode="relative" ptsTypes="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23 L -1.66667E-6 0.00023 C -0.00469 -0.00093 -0.01354 -0.00093 -0.01857 -0.0044 C -0.02014 -0.00533 -0.02135 -0.00741 -0.02291 -0.00834 C -0.025 -0.00949 -0.02726 -0.00949 -0.02916 -0.01019 C -0.02916 -0.00996 -0.04045 -0.01528 -0.04271 -0.01621 L -0.04757 -0.01806 C -0.04913 -0.01875 -0.05069 -0.01875 -0.05208 -0.01991 C -0.05347 -0.0213 -0.05486 -0.02292 -0.0566 -0.02408 C -0.05955 -0.0257 -0.06285 -0.02616 -0.06562 -0.02801 L -0.07187 -0.03195 C -0.08663 -0.05162 -0.06927 -0.0294 -0.08385 -0.04584 C -0.08559 -0.04769 -0.0868 -0.05 -0.08837 -0.05185 C -0.08976 -0.05348 -0.09149 -0.0544 -0.09323 -0.05556 C -0.09479 -0.05741 -0.09601 -0.05973 -0.09774 -0.06158 C -0.09913 -0.0632 -0.10087 -0.06412 -0.10226 -0.06551 C -0.10382 -0.06736 -0.10521 -0.06968 -0.10677 -0.07153 C -0.11163 -0.07685 -0.1125 -0.07685 -0.11753 -0.08125 C -0.1191 -0.08264 -0.12552 -0.08982 -0.12812 -0.09121 C -0.12951 -0.09213 -0.13107 -0.0926 -0.13264 -0.09329 C -0.15538 -0.11528 -0.12413 -0.08449 -0.1434 -0.1051 C -0.14479 -0.10672 -0.14653 -0.10741 -0.14791 -0.10903 C -0.15017 -0.11181 -0.15173 -0.11574 -0.15399 -0.11875 C -0.15781 -0.12431 -0.16198 -0.1294 -0.16614 -0.13473 L -0.17673 -0.14838 C -0.19496 -0.17246 -0.1743 -0.14445 -0.18559 -0.16227 C -0.18732 -0.16435 -0.18923 -0.16621 -0.19045 -0.16829 C -0.19271 -0.17223 -0.19653 -0.18033 -0.19653 -0.1801 C -0.20191 -0.20787 -0.19427 -0.16621 -0.19965 -0.23935 C -0.2 -0.24352 -0.20035 -0.24838 -0.2026 -0.25139 L -0.20712 -0.25718 C -0.21146 -0.27385 -0.20416 -0.24769 -0.21476 -0.27315 C -0.21632 -0.27662 -0.21649 -0.28102 -0.21771 -0.28496 C -0.2184 -0.28704 -0.21979 -0.28889 -0.22083 -0.29098 C -0.22239 -0.29398 -0.22396 -0.29746 -0.22535 -0.3007 C -0.23472 -0.32292 -0.2276 -0.30996 -0.23611 -0.32431 C -0.23906 -0.33635 -0.23524 -0.3257 -0.24219 -0.33241 C -0.24462 -0.33449 -0.24618 -0.33797 -0.24826 -0.34028 C -0.25382 -0.34676 -0.25295 -0.34584 -0.25885 -0.34815 L -0.27101 -0.35996 C -0.27291 -0.36204 -0.27465 -0.36482 -0.27691 -0.36574 C -0.28298 -0.36829 -0.28559 -0.36875 -0.29097 -0.37593 C -0.29444 -0.38056 -0.29722 -0.38588 -0.30139 -0.38959 C -0.30312 -0.39098 -0.30469 -0.39213 -0.30607 -0.39352 C -0.30764 -0.39537 -0.30868 -0.39792 -0.31059 -0.39954 C -0.3118 -0.4007 -0.31371 -0.4007 -0.3151 -0.40162 C -0.31684 -0.40232 -0.31805 -0.40417 -0.31962 -0.40533 C -0.32101 -0.40625 -0.32274 -0.40625 -0.32413 -0.40741 C -0.3276 -0.40973 -0.33038 -0.4125 -0.33351 -0.41551 C -0.33489 -0.4169 -0.33663 -0.41783 -0.33802 -0.41945 C -0.34201 -0.42454 -0.34618 -0.43172 -0.35173 -0.43519 C -0.35312 -0.43611 -0.35469 -0.43658 -0.35625 -0.43727 C -0.35764 -0.43843 -0.35903 -0.43982 -0.36076 -0.44098 C -0.36215 -0.4419 -0.36423 -0.44144 -0.36528 -0.44283 C -0.37187 -0.45116 -0.37118 -0.4507 -0.37118 -0.45648 L -0.37118 -0.45648 " pathEditMode="relative" rAng="0" ptsTypes="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-2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86" y="214018"/>
            <a:ext cx="5376368" cy="356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-1184" t="16048" r="1172" b="23210"/>
          <a:stretch/>
        </p:blipFill>
        <p:spPr>
          <a:xfrm>
            <a:off x="2141886" y="4166268"/>
            <a:ext cx="3115616" cy="201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046" y="1936775"/>
            <a:ext cx="3167462" cy="1552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t="76982" r="38986"/>
          <a:stretch/>
        </p:blipFill>
        <p:spPr>
          <a:xfrm>
            <a:off x="286601" y="2619986"/>
            <a:ext cx="1604265" cy="116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t="28844" r="85350" b="35316"/>
          <a:stretch/>
        </p:blipFill>
        <p:spPr>
          <a:xfrm>
            <a:off x="239486" y="1373043"/>
            <a:ext cx="1698496" cy="148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t="42425" r="67075"/>
          <a:stretch/>
        </p:blipFill>
        <p:spPr>
          <a:xfrm>
            <a:off x="6183086" y="3799359"/>
            <a:ext cx="1970633" cy="2199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7615451" y="6183378"/>
            <a:ext cx="1092374" cy="352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67719" y="270476"/>
            <a:ext cx="3626117" cy="1481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Угадайте, что это за место?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Чего не хватает на городском озере?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фонтан стоит в центре нашего озера?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06718" y="341567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11597" y="572161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18790" y="590627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9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accel="8000" decel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69500" decel="30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6736 C -0.01146 0.06551 -0.02066 0.05995 -0.03333 0.05625 C -0.05069 0.04189 -0.07257 0.03449 -0.09253 0.02685 C -0.11423 0.01851 -0.09375 0.02453 -0.11302 0.01551 C -0.13819 0.00439 -0.16389 -0.00602 -0.1868 -0.02292 C -0.19722 -0.03079 -0.19548 -0.03658 -0.20989 -0.04329 C -0.22795 -0.05162 -0.24305 -0.06713 -0.26007 -0.07824 C -0.28229 -0.09283 -0.30382 -0.10533 -0.32569 -0.12061 C -0.33003 -0.12338 -0.33507 -0.12408 -0.33975 -0.12593 C -0.36319 -0.13658 -0.3868 -0.14838 -0.41007 -0.15926 C -0.42778 -0.16736 -0.44166 -0.18172 -0.46024 -0.18681 C -0.46927 -0.19399 -0.45989 -0.1875 -0.4743 -0.19422 C -0.49288 -0.20301 -0.51337 -0.21366 -0.53055 -0.22547 C -0.54653 -0.23658 -0.56128 -0.25324 -0.57899 -0.26065 C -0.58663 -0.27408 -0.57639 -0.25834 -0.58854 -0.26991 C -0.58993 -0.2713 -0.59028 -0.27361 -0.59132 -0.27524 C -0.5993 -0.28588 -0.59826 -0.28449 -0.60538 -0.29005 C -0.60989 -0.29792 -0.61666 -0.30348 -0.62448 -0.30649 C -0.63437 -0.31852 -0.64479 -0.33241 -0.66024 -0.33241 " pathEditMode="relative" rAng="0" ptsTypes="AAAAAAAAAAAAAA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90" y="-2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393536"/>
              </a:clrFrom>
              <a:clrTo>
                <a:srgbClr val="39353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06" y="225136"/>
            <a:ext cx="4655861" cy="4655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55" r="23552"/>
          <a:stretch/>
        </p:blipFill>
        <p:spPr>
          <a:xfrm rot="730594">
            <a:off x="5154567" y="2196454"/>
            <a:ext cx="1833467" cy="24352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225" r="25720"/>
          <a:stretch/>
        </p:blipFill>
        <p:spPr>
          <a:xfrm rot="17264611">
            <a:off x="6401621" y="3890222"/>
            <a:ext cx="2152039" cy="22129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393536"/>
              </a:clrFrom>
              <a:clrTo>
                <a:srgbClr val="393536">
                  <a:alpha val="0"/>
                </a:srgbClr>
              </a:clrTo>
            </a:clrChange>
          </a:blip>
          <a:srcRect t="-1" r="79811" b="48876"/>
          <a:stretch/>
        </p:blipFill>
        <p:spPr>
          <a:xfrm>
            <a:off x="3491493" y="2455102"/>
            <a:ext cx="466732" cy="1740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569115">
            <a:off x="7326022" y="1288174"/>
            <a:ext cx="1464200" cy="1279711"/>
          </a:xfrm>
          <a:prstGeom prst="rect">
            <a:avLst/>
          </a:prstGeom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7767017" y="6182624"/>
            <a:ext cx="1092374" cy="352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78362" y="4285323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34309" y="5628953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492099" y="2430685"/>
            <a:ext cx="302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7094" y="4803758"/>
            <a:ext cx="4572000" cy="17310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Скажите, как называется эта скульптура?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она расположена?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профессии она посвящена?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Чего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хватает 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горнячка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1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68000" decel="3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6 0.02197 C -0.04288 0.03284 -0.06458 0.04186 -0.07847 0.0444 C -0.09097 0.04949 -0.10208 0.05573 -0.11528 0.05758 C -0.12049 0.05943 -0.12569 0.06105 -0.1309 0.06337 C -0.13576 0.06545 -0.14028 0.06915 -0.14514 0.071 C -0.14983 0.07285 -0.15469 0.07308 -0.15937 0.07493 C -0.1776 0.08117 -0.19462 0.09343 -0.21181 0.10314 C -0.21597 0.10546 -0.22049 0.10661 -0.22465 0.10893 C -0.23194 0.11355 -0.23819 0.12049 -0.24583 0.12396 C -0.2559 0.12881 -0.26597 0.13483 -0.27569 0.14107 C -0.28715 0.14847 -0.29774 0.15772 -0.30955 0.1635 C -0.32274 0.17044 -0.33646 0.17507 -0.34931 0.18247 C -0.35937 0.18825 -0.36997 0.19565 -0.38073 0.19958 C -0.38628 0.20143 -0.39236 0.20189 -0.39757 0.20536 C -0.41736 0.21855 -0.44931 0.22826 -0.47135 0.22826 " pathEditMode="relative" rAng="0" ptsTypes="ffffffffffffff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7" y="10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2565"/>
          <a:stretch/>
        </p:blipFill>
        <p:spPr>
          <a:xfrm>
            <a:off x="3093646" y="1019082"/>
            <a:ext cx="5888493" cy="409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16" y="334622"/>
            <a:ext cx="2997003" cy="103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816" y="2348181"/>
            <a:ext cx="2808830" cy="197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8042" r="17076" b="68040"/>
          <a:stretch/>
        </p:blipFill>
        <p:spPr>
          <a:xfrm>
            <a:off x="4484495" y="1903956"/>
            <a:ext cx="2598295" cy="888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8FAF9"/>
              </a:clrFrom>
              <a:clrTo>
                <a:srgbClr val="F8FAF9">
                  <a:alpha val="0"/>
                </a:srgbClr>
              </a:clrTo>
            </a:clrChange>
          </a:blip>
          <a:srcRect t="31934"/>
          <a:stretch/>
        </p:blipFill>
        <p:spPr>
          <a:xfrm>
            <a:off x="488515" y="5249796"/>
            <a:ext cx="2793304" cy="82461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7767017" y="6182624"/>
            <a:ext cx="1092374" cy="352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02016" y="137133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44308" y="435000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93564" y="618262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97642" y="5110620"/>
            <a:ext cx="4572000" cy="13044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Угадайте! Какое здание изображено?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Чего не хватает на нём? 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формы крыша Дворца культуры?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-0.06198 C -0.00591 -0.07169 -0.00816 -0.06661 0.00139 -0.07493 C 0.01111 -0.08349 0.02413 -0.08696 0.03559 -0.0895 C 0.04323 -0.09297 0.05208 -0.09482 0.06024 -0.09667 C 0.0783 -0.10661 0.09496 -0.1198 0.11371 -0.12766 C 0.12031 -0.13437 0.12639 -0.13714 0.1342 -0.14061 C 0.14444 -0.15079 0.15711 -0.1531 0.1684 -0.1605 C 0.17847 -0.16698 0.18802 -0.176 0.19861 -0.18062 C 0.20625 -0.18848 0.21389 -0.19727 0.22187 -0.20444 C 0.22465 -0.20999 0.22708 -0.21462 0.22864 -0.22086 C 0.22951 -0.23196 0.23003 -0.25231 0.2342 -0.26272 C 0.23611 -0.26735 0.24097 -0.27567 0.24097 -0.27544 C 0.2427 -0.28238 0.2434 -0.28793 0.24652 -0.29371 C 0.24739 -0.29741 0.24895 -0.30088 0.2493 -0.30481 C 0.24982 -0.30897 0.24982 -0.31337 0.25069 -0.31753 C 0.25121 -0.32007 0.2526 -0.32239 0.2533 -0.32493 C 0.25625 -0.33511 0.25729 -0.34598 0.26024 -0.35592 C 0.26267 -0.36471 0.26527 -0.37234 0.26701 -0.38136 C 0.26805 -0.41027 0.27014 -0.43686 0.27257 -0.46531 C 0.27361 -0.47803 0.27413 -0.49538 0.27795 -0.5074 C 0.28177 -0.51943 0.28871 -0.5266 0.29583 -0.53469 C 0.3125 -0.55389 0.33507 -0.57216 0.35746 -0.57655 C 0.36354 -0.57933 0.36927 -0.58187 0.37534 -0.58395 C 0.38541 -0.58326 0.39531 -0.58326 0.40538 -0.5821 C 0.41145 -0.58141 0.41493 -0.56915 0.41909 -0.56383 C 0.42066 -0.55782 0.42604 -0.54741 0.42604 -0.54718 C 0.43194 -0.52313 0.42708 -0.54602 0.43003 -0.5 C 0.43038 -0.49306 0.43038 -0.49376 0.43281 -0.49098 " pathEditMode="relative" rAng="0" ptsTypes="fffffffffffffffffffffffffff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9" y="-261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91" y="322375"/>
            <a:ext cx="5375444" cy="403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5885" y="851770"/>
            <a:ext cx="1889806" cy="18898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38" t="22217" r="1468" b="21931"/>
          <a:stretch/>
        </p:blipFill>
        <p:spPr>
          <a:xfrm>
            <a:off x="3394576" y="4519745"/>
            <a:ext cx="2679653" cy="21074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40591" y="5884989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51485" y="5573486"/>
            <a:ext cx="318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67735" t="38298" b="30851"/>
          <a:stretch/>
        </p:blipFill>
        <p:spPr>
          <a:xfrm>
            <a:off x="1966586" y="2221932"/>
            <a:ext cx="889348" cy="691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13328" t="6042" r="12656" b="18095"/>
          <a:stretch/>
        </p:blipFill>
        <p:spPr>
          <a:xfrm>
            <a:off x="6789107" y="3457184"/>
            <a:ext cx="876156" cy="1302706"/>
          </a:xfrm>
          <a:prstGeom prst="rect">
            <a:avLst/>
          </a:prstGeom>
        </p:spPr>
      </p:pic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7767017" y="6182624"/>
            <a:ext cx="1092374" cy="352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29102" y="594281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80193" y="451974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87942" y="237224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6681" y="4236847"/>
            <a:ext cx="3550033" cy="219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Посмотрите внимательно!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это за сооружение?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оно находится? 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чего это нужно?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Чего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хватает?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68500" decel="31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88 0.08927 C -0.02222 0.09112 -0.02188 0.09367 -0.02309 0.09459 C -0.03004 0.10061 -0.03959 0.09737 -0.04775 0.09829 C -0.06285 0.0976 -0.07795 0.09829 -0.09306 0.09644 C -0.10052 0.09552 -0.10782 0.08997 -0.11493 0.08742 C -0.12813 0.08303 -0.14115 0.07725 -0.1533 0.06915 C -0.15972 0.06476 -0.16545 0.05921 -0.1724 0.05643 C -0.18941 0.03955 -0.2 0.0458 -0.22587 0.04348 C -0.27604 0.03099 -0.32309 0.00024 -0.37118 -0.0222 C -0.38716 -0.0296 -0.40382 -0.03677 -0.4191 -0.04579 C -0.42344 -0.04833 -0.42709 -0.05226 -0.43143 -0.05504 C -0.43594 -0.05781 -0.44063 -0.05989 -0.44514 -0.06221 C -0.4474 -0.06336 -0.45191 -0.06591 -0.45191 -0.06568 C -0.4599 -0.07655 -0.46163 -0.07516 -0.47379 -0.07863 C -0.47865 -0.08302 -0.48125 -0.0888 -0.48611 -0.0932 C -0.4875 -0.09574 -0.48872 -0.09852 -0.49028 -0.1006 C -0.4915 -0.10222 -0.49341 -0.10268 -0.49445 -0.1043 C -0.49532 -0.10568 -0.49514 -0.108 -0.49584 -0.10962 C -0.49653 -0.11147 -0.4974 -0.11355 -0.49844 -0.11517 C -0.50816 -0.13066 -0.51632 -0.14708 -0.52448 -0.16443 C -0.52587 -0.17784 -0.52726 -0.19125 -0.52865 -0.20467 C -0.53056 -0.19727 -0.53004 -0.20097 -0.53004 -0.19357 " pathEditMode="relative" rAng="0" ptsTypes="fffffffffff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4" y="-14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фосагро" descr="https://mk0fertilizerdauhxos.kinstacdn.com/wp-content/uploads/2018/01/FosAgro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138" y="627968"/>
            <a:ext cx="1263386" cy="112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mds.yandex.net/get-altay/2029876/2a0000017015a10c023452dd79c3b97969d7/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5" y="556603"/>
            <a:ext cx="6909334" cy="5182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дрозд" descr="https://kfks.ru/wp-content/uploads/2018/07/droz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36" y="4598793"/>
            <a:ext cx="1392071" cy="9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vatars.mds.yandex.net/get-altay/2029876/2a0000017015a10c023452dd79c3b97969d7/L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47" t="44298" r="44520" b="46316"/>
          <a:stretch/>
        </p:blipFill>
        <p:spPr bwMode="auto">
          <a:xfrm>
            <a:off x="575804" y="1155394"/>
            <a:ext cx="774025" cy="49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нак" descr="https://avatars.mds.yandex.net/get-altay/2029876/2a0000017015a10c023452dd79c3b97969d7/XXL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2" r="79963" b="78837"/>
          <a:stretch/>
        </p:blipFill>
        <p:spPr bwMode="auto">
          <a:xfrm>
            <a:off x="7467320" y="2902207"/>
            <a:ext cx="1392071" cy="54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7767017" y="6182624"/>
            <a:ext cx="1092374" cy="352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6605" y="5581944"/>
            <a:ext cx="6908794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Посмотрите внимательно на это здание. 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оно называется?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Чего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хватает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Какая эмблема находится на этом здании?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98483" y="140282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98483" y="3447777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598483" y="5492726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23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024 L -4.44444E-6 4.81481E-6 L -0.05069 0.00185 C -0.06597 0.00254 -0.08125 0.00416 -0.09635 0.00416 C -0.12847 0.00416 -0.16059 0.00254 -0.19253 0.00185 C -0.22048 -0.00394 -0.18576 0.00347 -0.21006 -0.00209 C -0.21319 -0.00278 -0.21631 -0.00348 -0.21961 -0.00417 C -0.22465 -0.00533 -0.2302 -0.00625 -0.23524 -0.00834 C -0.2368 -0.00903 -0.23836 -0.00996 -0.23993 -0.01042 C -0.24618 -0.01135 -0.2526 -0.01158 -0.25885 -0.01227 C -0.26336 -0.01389 -0.2684 -0.01551 -0.27309 -0.01644 C -0.27795 -0.01737 -0.28246 -0.01783 -0.28732 -0.01852 C -0.28958 -0.01922 -0.29149 -0.02014 -0.29375 -0.02061 C -0.29947 -0.02153 -0.3052 -0.02176 -0.31093 -0.02246 C -0.31579 -0.02315 -0.32048 -0.02385 -0.32534 -0.02454 C -0.32899 -0.025 -0.33263 -0.02593 -0.33628 -0.02663 C -0.35243 -0.02894 -0.36892 -0.03033 -0.38506 -0.03264 C -0.4085 -0.03588 -0.38941 -0.03357 -0.42309 -0.04283 C -0.42934 -0.04468 -0.43576 -0.04514 -0.44201 -0.047 C -0.45607 -0.0507 -0.47048 -0.0544 -0.48454 -0.05926 C -0.49756 -0.06343 -0.53854 -0.0845 -0.54288 -0.08774 C -0.54982 -0.09237 -0.55659 -0.09769 -0.56354 -0.10209 C -0.57482 -0.10926 -0.5868 -0.11505 -0.59826 -0.12246 C -0.60243 -0.125 -0.60642 -0.12825 -0.61093 -0.13056 C -0.62691 -0.13936 -0.61406 -0.12917 -0.62812 -0.14075 C -0.63142 -0.14329 -0.63385 -0.14862 -0.63767 -0.14885 L -0.66128 -0.15093 C -0.66736 -0.15278 -0.66961 -0.15301 -0.67552 -0.15695 C -0.68316 -0.16181 -0.68298 -0.1632 -0.68958 -0.16922 C -0.69288 -0.172 -0.70312 -0.18102 -0.70694 -0.18334 C -0.71006 -0.18542 -0.71336 -0.18727 -0.71649 -0.18959 C -0.72187 -0.19352 -0.72708 -0.19769 -0.73229 -0.20186 C -0.73489 -0.20371 -0.7375 -0.20602 -0.74027 -0.20788 C -0.74375 -0.21019 -0.74809 -0.2125 -0.75121 -0.21598 C -0.75347 -0.21875 -0.75572 -0.2213 -0.75746 -0.22408 C -0.75885 -0.22593 -0.75937 -0.22871 -0.76059 -0.23033 C -0.76215 -0.23195 -0.76388 -0.23311 -0.76545 -0.23426 C -0.76649 -0.23635 -0.76718 -0.23889 -0.76857 -0.24051 C -0.77152 -0.24375 -0.77812 -0.24885 -0.77812 -0.24838 C -0.77916 -0.2507 -0.77968 -0.25325 -0.78125 -0.25463 C -0.78246 -0.25602 -0.78454 -0.25579 -0.78593 -0.25672 C -0.78663 -0.25718 -0.78697 -0.25811 -0.78732 -0.25857 L -0.78732 -0.25834 " pathEditMode="relative" rAng="0" ptsTypes="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75" y="-1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1499" y="928048"/>
            <a:ext cx="5077032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87A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КОНЕЦ  ИГРЫ</a:t>
            </a:r>
            <a:endParaRPr lang="ru-RU" sz="4800" dirty="0">
              <a:solidFill>
                <a:srgbClr val="F87A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8" name="Picture 6" descr="https://acegif.com/wp-content/uploads/fireworks-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" y="385590"/>
            <a:ext cx="2021002" cy="191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acegif.com/wp-content/uploads/fireworks-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507" y="518615"/>
            <a:ext cx="2021002" cy="191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  <a:hlinkHover r:id="rId3" action="ppaction://hlinksldjump"/>
          </p:cNvPr>
          <p:cNvSpPr/>
          <p:nvPr/>
        </p:nvSpPr>
        <p:spPr>
          <a:xfrm>
            <a:off x="687195" y="4196687"/>
            <a:ext cx="2688608" cy="1042416"/>
          </a:xfrm>
          <a:prstGeom prst="actionButtonForwardNext">
            <a:avLst/>
          </a:prstGeom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riblet"/>
            <a:contourClr>
              <a:schemeClr val="accent2">
                <a:shade val="27000"/>
                <a:satMod val="12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ИГРАТЬ СНАЧАЛА</a:t>
            </a: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5923128" y="4196687"/>
            <a:ext cx="2674961" cy="1042416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ВЫХОД ИЗ ИГРЫ</a:t>
            </a:r>
            <a:endParaRPr lang="ru-RU" dirty="0">
              <a:ln w="6600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6" name="Picture 6" descr="https://acegif.com/wp-content/uploads/fireworks-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02" y="1861823"/>
            <a:ext cx="2021002" cy="191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82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endshow" highlightClick="1"/>
          </p:cNvPr>
          <p:cNvSpPr/>
          <p:nvPr/>
        </p:nvSpPr>
        <p:spPr>
          <a:xfrm>
            <a:off x="8393373" y="286603"/>
            <a:ext cx="418850" cy="573206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множение 2"/>
          <p:cNvSpPr/>
          <p:nvPr/>
        </p:nvSpPr>
        <p:spPr>
          <a:xfrm>
            <a:off x="8393373" y="350611"/>
            <a:ext cx="418850" cy="413664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30116" y="490477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Arial Black" panose="020B0A04020102020204" pitchFamily="34" charset="0"/>
              </a:rPr>
              <a:t>Список интернет - источников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69571" y="18314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</a:t>
            </a:r>
            <a:r>
              <a:rPr lang="en-US" dirty="0" smtClean="0">
                <a:hlinkClick r:id="rId2"/>
              </a:rPr>
              <a:t>://yandex.ru/images/search?posdia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3629" y="1462092"/>
            <a:ext cx="6313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Фотографии </a:t>
            </a:r>
            <a:r>
              <a:rPr lang="ru-RU" dirty="0">
                <a:hlinkClick r:id="rId3"/>
              </a:rPr>
              <a:t>города </a:t>
            </a:r>
            <a:r>
              <a:rPr lang="ru-RU" dirty="0" smtClean="0">
                <a:hlinkClick r:id="rId3"/>
              </a:rPr>
              <a:t>Кировска Мурманской </a:t>
            </a:r>
            <a:r>
              <a:rPr lang="ru-RU" dirty="0">
                <a:hlinkClick r:id="rId3"/>
              </a:rPr>
              <a:t>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0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</TotalTime>
  <Words>172</Words>
  <Application>Microsoft Office PowerPoint</Application>
  <PresentationFormat>Экран (4:3)</PresentationFormat>
  <Paragraphs>53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Times New Roman</vt:lpstr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147</cp:revision>
  <dcterms:created xsi:type="dcterms:W3CDTF">2015-01-19T05:12:05Z</dcterms:created>
  <dcterms:modified xsi:type="dcterms:W3CDTF">2021-10-25T12:16:37Z</dcterms:modified>
</cp:coreProperties>
</file>