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0" r:id="rId3"/>
    <p:sldId id="293" r:id="rId4"/>
    <p:sldId id="294" r:id="rId5"/>
    <p:sldId id="295" r:id="rId6"/>
    <p:sldId id="297" r:id="rId7"/>
    <p:sldId id="298" r:id="rId8"/>
    <p:sldId id="299" r:id="rId9"/>
    <p:sldId id="302" r:id="rId10"/>
    <p:sldId id="300" r:id="rId11"/>
    <p:sldId id="301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FC01-A512-4A66-BE96-59EBC9044E3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391D-0E96-48EB-BA0C-9FCB40B56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7.png"/><Relationship Id="rId18" Type="http://schemas.openxmlformats.org/officeDocument/2006/relationships/image" Target="../media/image22.jpeg"/><Relationship Id="rId3" Type="http://schemas.openxmlformats.org/officeDocument/2006/relationships/audio" Target="file:///C:\Users\Admin\Downloads\zvuk-vorobja-korotkij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jpeg"/><Relationship Id="rId17" Type="http://schemas.openxmlformats.org/officeDocument/2006/relationships/image" Target="../media/image30.png"/><Relationship Id="rId2" Type="http://schemas.openxmlformats.org/officeDocument/2006/relationships/audio" Target="file:///C:\Users\Admin\Downloads\nochnoy-krik-sovyi-16918.mp3" TargetMode="External"/><Relationship Id="rId16" Type="http://schemas.openxmlformats.org/officeDocument/2006/relationships/image" Target="../media/image29.jpeg"/><Relationship Id="rId20" Type="http://schemas.openxmlformats.org/officeDocument/2006/relationships/image" Target="../media/image32.jpeg"/><Relationship Id="rId1" Type="http://schemas.openxmlformats.org/officeDocument/2006/relationships/audio" Target="file:///C:\Users\Admin\Downloads\pozyivka-sinichki-16822.mp3" TargetMode="External"/><Relationship Id="rId6" Type="http://schemas.openxmlformats.org/officeDocument/2006/relationships/audio" Target="file:///C:\Users\Admin\Downloads\&#1043;&#1086;&#1083;&#1086;&#1089;&#1072;%20&#1087;&#1090;&#1080;&#1094;%20-%20&#1041;&#1086;&#1083;&#1100;&#1096;&#1086;&#1081;%20&#1087;&#1105;&#1089;&#1090;&#1088;&#1099;&#1081;%20&#1076;&#1103;&#1090;&#1077;&#1083;%20(&#1076;&#1088;&#1086;&#1073;&#1100;%20&#1080;%20&#1090;&#1088;&#1077;&#1074;&#1086;&#1078;&#1085;&#1099;&#1081;%20&#1082;&#1088;&#1080;&#1082;)%20(www.hotplayer.ru).mp3" TargetMode="External"/><Relationship Id="rId11" Type="http://schemas.openxmlformats.org/officeDocument/2006/relationships/image" Target="../media/image25.png"/><Relationship Id="rId5" Type="http://schemas.openxmlformats.org/officeDocument/2006/relationships/audio" Target="file:///C:\Users\Admin\Downloads\teterev-golos-1.mp3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18.jpeg"/><Relationship Id="rId19" Type="http://schemas.openxmlformats.org/officeDocument/2006/relationships/image" Target="../media/image31.png"/><Relationship Id="rId4" Type="http://schemas.openxmlformats.org/officeDocument/2006/relationships/audio" Target="file:///C:\Users\Admin\Downloads\&#1043;&#1086;&#1083;&#1086;&#1089;&#1072;%20&#1087;&#1090;&#1080;&#1094;%20-%20&#1063;&#1072;&#1081;&#1082;&#1072;%20&#1089;&#1080;&#1079;&#1072;&#1103;%20(www.hotplayer.ru).mp3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" y="-472"/>
            <a:ext cx="9144630" cy="685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«Птицы нашего края»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Составители: Белоусова Т.К.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Загидулина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Г.В.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"/>
            <a:ext cx="9144630" cy="6858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«Птичья столовая»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4" name="Picture 6" descr="https://avatars.mds.yandex.net/get-pdb/194708/004ef18d-5ede-4aec-bcf6-c670028b8fc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250505" cy="2429752"/>
          </a:xfrm>
          <a:prstGeom prst="rect">
            <a:avLst/>
          </a:prstGeom>
          <a:noFill/>
        </p:spPr>
      </p:pic>
      <p:pic>
        <p:nvPicPr>
          <p:cNvPr id="10" name="Picture 2" descr="http://xn--b1aayjfbwh0j.xn--p1ai/wp-content/uploads/2017/03/sovy-4-e14895960787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3286148" cy="2428892"/>
          </a:xfrm>
          <a:prstGeom prst="rect">
            <a:avLst/>
          </a:prstGeom>
          <a:noFill/>
        </p:spPr>
      </p:pic>
      <p:pic>
        <p:nvPicPr>
          <p:cNvPr id="13" name="Picture 10" descr="https://cdn.photosight.ru/img/e/3ee/4193533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85860"/>
            <a:ext cx="3286148" cy="2428892"/>
          </a:xfrm>
          <a:prstGeom prst="rect">
            <a:avLst/>
          </a:prstGeom>
          <a:noFill/>
        </p:spPr>
      </p:pic>
      <p:pic>
        <p:nvPicPr>
          <p:cNvPr id="14" name="Picture 8" descr="https://img1.liveinternet.ru/images/attach/c/2/74/120/74120761_l_leucoptera_04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285860"/>
            <a:ext cx="3286148" cy="2429154"/>
          </a:xfrm>
          <a:prstGeom prst="rect">
            <a:avLst/>
          </a:prstGeom>
          <a:noFill/>
        </p:spPr>
      </p:pic>
      <p:pic>
        <p:nvPicPr>
          <p:cNvPr id="53260" name="Picture 12" descr="https://vignette.wikia.nocookie.net/magicmagicinandaroundus/images/4/40/%D0%A0%D1%8F%D0%B1%D0%B8%D0%BD%D0%B0-0.jpg/revision/latest?cb=20180731050702&amp;path-prefix=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000504"/>
            <a:ext cx="3288734" cy="2428892"/>
          </a:xfrm>
          <a:prstGeom prst="rect">
            <a:avLst/>
          </a:prstGeom>
          <a:noFill/>
        </p:spPr>
      </p:pic>
      <p:pic>
        <p:nvPicPr>
          <p:cNvPr id="16" name="Picture 2" descr="https://cdn.photosight.ru/sight/2006/02/27/12980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000504"/>
            <a:ext cx="3286148" cy="2428892"/>
          </a:xfrm>
          <a:prstGeom prst="rect">
            <a:avLst/>
          </a:prstGeom>
          <a:noFill/>
        </p:spPr>
      </p:pic>
      <p:pic>
        <p:nvPicPr>
          <p:cNvPr id="53262" name="Picture 14" descr="https://avatars.mds.yandex.net/get-zen_doc/235144/pub_5ca3abb378122b00b4aa5492_5ca3ac567201b500b2fbe7c7/scale_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3929066"/>
            <a:ext cx="3286148" cy="2428892"/>
          </a:xfrm>
          <a:prstGeom prst="rect">
            <a:avLst/>
          </a:prstGeom>
          <a:noFill/>
        </p:spPr>
      </p:pic>
      <p:pic>
        <p:nvPicPr>
          <p:cNvPr id="18" name="Picture 2" descr="https://dachadecor.ru/images2/lkmvjksndkf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3929066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"/>
            <a:ext cx="9144630" cy="6858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«Птичья столовая»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4276" name="Picture 4" descr="https://www.troutlands.com/wp-content/uploads/2016/06/fish-in-clear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3"/>
            <a:ext cx="3500462" cy="2071702"/>
          </a:xfrm>
          <a:prstGeom prst="rect">
            <a:avLst/>
          </a:prstGeom>
          <a:noFill/>
        </p:spPr>
      </p:pic>
      <p:pic>
        <p:nvPicPr>
          <p:cNvPr id="54278" name="Picture 6" descr="https://avatars.mds.yandex.net/get-pdb/163339/cae27d8d-bba1-4b9c-87fa-1f5a6c87bdba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500462" cy="2071702"/>
          </a:xfrm>
          <a:prstGeom prst="rect">
            <a:avLst/>
          </a:prstGeom>
          <a:noFill/>
        </p:spPr>
      </p:pic>
      <p:pic>
        <p:nvPicPr>
          <p:cNvPr id="54282" name="Picture 10" descr="https://www.raduga-msk.ru/components/com_jshopping/files/img_products/full_iskusstvennoe-rastenie-vetka-ivy-plakuchei-nsm-v-22047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3500462" cy="2071702"/>
          </a:xfrm>
          <a:prstGeom prst="rect">
            <a:avLst/>
          </a:prstGeom>
          <a:noFill/>
        </p:spPr>
      </p:pic>
      <p:pic>
        <p:nvPicPr>
          <p:cNvPr id="54284" name="Picture 12" descr="https://avatars.mds.yandex.net/get-pdb/916253/55441299-0907-4de0-aa08-8b13ee4c810e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3500462" cy="2071702"/>
          </a:xfrm>
          <a:prstGeom prst="rect">
            <a:avLst/>
          </a:prstGeom>
          <a:noFill/>
        </p:spPr>
      </p:pic>
      <p:pic>
        <p:nvPicPr>
          <p:cNvPr id="54286" name="Picture 14" descr="https://1.bp.blogspot.com/-CGsE-AQdP9U/WwFIzwRN6pI/AAAAAAAAYlY/3Fp4HaSPx7M8fBJ4GIy7deSzfmpBgXwJACLcBGAs/s1600/%25D0%25BD%25D0%25B0%25D1%2581%25D0%25B5%25D0%25BA%25D0%25BE%25D0%25BC%25D1%258B%25D0%25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571744"/>
            <a:ext cx="4064028" cy="2286016"/>
          </a:xfrm>
          <a:prstGeom prst="rect">
            <a:avLst/>
          </a:prstGeom>
          <a:noFill/>
        </p:spPr>
      </p:pic>
      <p:pic>
        <p:nvPicPr>
          <p:cNvPr id="54288" name="Picture 16" descr="https://ds04.infourok.ru/uploads/ex/0d36/0010264d-fbc57041/img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571744"/>
            <a:ext cx="407196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" y="-472"/>
            <a:ext cx="9144629" cy="685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Наглядно – дидактические пособия: Серия «Окружающий мир», «Перелетные птицы», «Животные Севера», «Птицы в картинках».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 Султанова «Маленькому почемучке о птицах»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Хатбер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пресс, 2016г.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 А. Шорыгина «Беседы о птицах с детьми 5-8 лет» Творческий центр СФЕРА, 2018г.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дошкольников: планирование, конспекты занятий (авт. – сост. Л.Г.Киреева, С.В.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Бережнова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Учитель, 2018г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 М. Бондаренко «Экологические занятия с детьми»: Практическое пособие для воспитателей и методистов ДОУ, Учитель, Воронеж, 2009г.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закрепить и обобщить знания о птицах родного края, их внешнем виде, голосе.</a:t>
            </a: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расширять у детей знания и представления об особенностях внешнего вида,      жизненных проявлениях, повадках птиц и приспособлении их к среде обитания;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и творческую активность, сообразительность, любознательность, кругозор;</a:t>
            </a: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птицам.</a:t>
            </a: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Чернокрылый, красногрудый,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везде найдет приют.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боится он простуды-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первым снегом тут как тут.  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В серой шубке перовой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морозы он герой.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Скачет, на лету резвится,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орел, а все же птица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Северные гости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Клюют рябины грозди,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нарядны и ярки,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головках – хохолки!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У неё глаза большие,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Длинный клюв всегда крючком.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ночам она летает,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Спит на дереве лишь днем.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Кто там прыгает, шуршит,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Клювом шишки потрошит?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Голоском речистым, чистым-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поет со свистом.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Посмотрите на балкон: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с утра воркует тут.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Эта птица — почтальон,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Пролетит любой маршрут.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2" descr="https://cdn.photosight.ru/sight/2006/02/27/1298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429024" cy="1928826"/>
          </a:xfrm>
          <a:prstGeom prst="rect">
            <a:avLst/>
          </a:prstGeom>
          <a:noFill/>
        </p:spPr>
      </p:pic>
      <p:pic>
        <p:nvPicPr>
          <p:cNvPr id="15" name="Picture 2" descr="https://dachadecor.ru/images2/lkmvjksndk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3429024" cy="1928826"/>
          </a:xfrm>
          <a:prstGeom prst="rect">
            <a:avLst/>
          </a:prstGeom>
          <a:noFill/>
        </p:spPr>
      </p:pic>
      <p:pic>
        <p:nvPicPr>
          <p:cNvPr id="16" name="Picture 2" descr="https://cepia.ru/images/u/pages/1564/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500306"/>
            <a:ext cx="3429024" cy="1928826"/>
          </a:xfrm>
          <a:prstGeom prst="rect">
            <a:avLst/>
          </a:prstGeom>
          <a:noFill/>
        </p:spPr>
      </p:pic>
      <p:pic>
        <p:nvPicPr>
          <p:cNvPr id="17" name="Picture 2" descr="http://s3.fotokto.ru/photo/full/114/1147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72008"/>
            <a:ext cx="3429024" cy="1928826"/>
          </a:xfrm>
          <a:prstGeom prst="rect">
            <a:avLst/>
          </a:prstGeom>
          <a:noFill/>
        </p:spPr>
      </p:pic>
      <p:pic>
        <p:nvPicPr>
          <p:cNvPr id="18" name="Picture 2" descr="https://nashzelenyimir.ru/wp-content/uploads/2015/07/%D0%93%D0%BE%D0%BB%D1%83%D0%B1%D1%8C-%D1%81%D0%B8%D0%B7%D1%8B%D0%B9-%D1%84%D0%BE%D1%82%D0%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572008"/>
            <a:ext cx="3429024" cy="1928826"/>
          </a:xfrm>
          <a:prstGeom prst="rect">
            <a:avLst/>
          </a:prstGeom>
          <a:noFill/>
        </p:spPr>
      </p:pic>
      <p:pic>
        <p:nvPicPr>
          <p:cNvPr id="19" name="Picture 2" descr="http://xn--b1aayjfbwh0j.xn--p1ai/wp-content/uploads/2017/03/sovy-4-e14895960787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28604"/>
            <a:ext cx="342902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«Угадай птицу»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Рисунок 4" descr="https://cdn.pixabay.com/photo/2013/11/28/11/30/bird-220223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30384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10" descr="https://i.pinimg.com/236x/54/ae/91/54ae91d09e957a32191820d9a252d5e0--raven-art-mag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cdn.shopify.com/s/files/1/1441/9432/articles/Sparrow-silhouette-vector_1024x1024.jpg?v=147435423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214422"/>
            <a:ext cx="3071834" cy="2500330"/>
          </a:xfrm>
          <a:prstGeom prst="rect">
            <a:avLst/>
          </a:prstGeom>
          <a:noFill/>
        </p:spPr>
      </p:pic>
      <p:pic>
        <p:nvPicPr>
          <p:cNvPr id="13" name="Picture 2" descr="https://yt3.ggpht.com/a/AATXAJwauPnU8YyXzRn9tVnCmW0N_QlmP_ojj_w9cA=s900-c-k-c0xffffffff-no-rj-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000504"/>
            <a:ext cx="30004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" y="0"/>
            <a:ext cx="9144631" cy="685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«Узнай по повадкам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Какая птица захватывает чужое гнездо? (воробей)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 какой птицы длинный, липкий язык? (дятел)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Какая птица охотится только ночью? (сова)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Подвижная шумная птица, выдаёт себя характерным голосом (стрекотанием), часто ворует пищу у домашних животных (сорока)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У какай птицы зимой появляются птенцы? (клест)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Какие птицы могут подражать: собачьему лаю, смеху человека? (ворона)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Какую птицу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назвать зимним яблоком?  (снегирь)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Какие птицы ночуют, зарывшись в снег? (Тетерева, куропатки)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Какая птица может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«работать почтальоном?»  (голубь)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"/>
            <a:ext cx="9144630" cy="6858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Четвертый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лишний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/>
          </a:p>
        </p:txBody>
      </p:sp>
      <p:pic>
        <p:nvPicPr>
          <p:cNvPr id="5" name="Picture 4" descr="https://zooclub.org.ua/assets/files/2012/01/kartinka-sneg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939506" cy="2143140"/>
          </a:xfrm>
          <a:prstGeom prst="rect">
            <a:avLst/>
          </a:prstGeom>
          <a:noFill/>
        </p:spPr>
      </p:pic>
      <p:pic>
        <p:nvPicPr>
          <p:cNvPr id="6" name="Picture 2" descr="https://tyumen.birds.watch/photos/0618/001/061800007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3929090" cy="2143140"/>
          </a:xfrm>
          <a:prstGeom prst="rect">
            <a:avLst/>
          </a:prstGeom>
          <a:noFill/>
        </p:spPr>
      </p:pic>
      <p:pic>
        <p:nvPicPr>
          <p:cNvPr id="7" name="Picture 10" descr="https://www.publicdomainpictures.net/pictures/250000/velka/pileated-woodpecker-close-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643050"/>
            <a:ext cx="3929090" cy="2143140"/>
          </a:xfrm>
          <a:prstGeom prst="rect">
            <a:avLst/>
          </a:prstGeom>
          <a:noFill/>
        </p:spPr>
      </p:pic>
      <p:pic>
        <p:nvPicPr>
          <p:cNvPr id="8" name="Picture 12" descr="https://greenbelarus.info/files/field/image/010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929066"/>
            <a:ext cx="392909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72"/>
            <a:ext cx="9144631" cy="685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Четвертый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лишний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s://zagadki.info/pic/zag/all/5891c0bab5c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571899" cy="2214578"/>
          </a:xfrm>
          <a:prstGeom prst="rect">
            <a:avLst/>
          </a:prstGeom>
          <a:noFill/>
        </p:spPr>
      </p:pic>
      <p:pic>
        <p:nvPicPr>
          <p:cNvPr id="51204" name="Picture 4" descr="https://autogear.ru/misc/i/gallery/65070/2547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571900" cy="2214578"/>
          </a:xfrm>
          <a:prstGeom prst="rect">
            <a:avLst/>
          </a:prstGeom>
          <a:noFill/>
        </p:spPr>
      </p:pic>
      <p:pic>
        <p:nvPicPr>
          <p:cNvPr id="51206" name="Picture 6" descr="http://dobrotver.ru/wp-content/uploads/2019/07/sinitsa-eto-ptitsa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857628"/>
            <a:ext cx="3571900" cy="2286016"/>
          </a:xfrm>
          <a:prstGeom prst="rect">
            <a:avLst/>
          </a:prstGeom>
          <a:noFill/>
        </p:spPr>
      </p:pic>
      <p:pic>
        <p:nvPicPr>
          <p:cNvPr id="51208" name="Picture 8" descr="https://cdn.pixabay.com/photo/2017/08/19/15/24/chicken-2658902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35719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72"/>
            <a:ext cx="9144631" cy="685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Четвертый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лишний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2226" name="Picture 2" descr="https://ds05.infourok.ru/uploads/ex/0b77/00103816-4021828a/1/hello_html_m5674d7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770454" cy="2357454"/>
          </a:xfrm>
          <a:prstGeom prst="rect">
            <a:avLst/>
          </a:prstGeom>
          <a:noFill/>
        </p:spPr>
      </p:pic>
      <p:pic>
        <p:nvPicPr>
          <p:cNvPr id="52228" name="Picture 4" descr="http://wildnaturephoto.ru/wp-content/uploads/2012/03/IMG_3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3786214" cy="2357454"/>
          </a:xfrm>
          <a:prstGeom prst="rect">
            <a:avLst/>
          </a:prstGeom>
          <a:noFill/>
        </p:spPr>
      </p:pic>
      <p:pic>
        <p:nvPicPr>
          <p:cNvPr id="52230" name="Picture 6" descr="https://cdn.photosight.ru/img/6/923/5040076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3786213" cy="2357454"/>
          </a:xfrm>
          <a:prstGeom prst="rect">
            <a:avLst/>
          </a:prstGeom>
          <a:noFill/>
        </p:spPr>
      </p:pic>
      <p:pic>
        <p:nvPicPr>
          <p:cNvPr id="52232" name="Picture 8" descr="https://static.wixstatic.com/media/aefbea_9f2cab41932b4c4c9ac17dda892207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00504"/>
            <a:ext cx="380757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s.org/uploads/ice--sky-powerpoint-templat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835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Назови голоса птиц.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ozyivka-sinichki-1682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85786" y="1500174"/>
            <a:ext cx="304800" cy="304800"/>
          </a:xfrm>
          <a:prstGeom prst="rect">
            <a:avLst/>
          </a:prstGeom>
        </p:spPr>
      </p:pic>
      <p:pic>
        <p:nvPicPr>
          <p:cNvPr id="7" name="Picture 6" descr="http://dobrotver.ru/wp-content/uploads/2019/07/sinitsa-eto-ptitsa_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1214422"/>
            <a:ext cx="2120816" cy="1357322"/>
          </a:xfrm>
          <a:prstGeom prst="rect">
            <a:avLst/>
          </a:prstGeom>
          <a:noFill/>
        </p:spPr>
      </p:pic>
      <p:pic>
        <p:nvPicPr>
          <p:cNvPr id="8" name="nochnoy-krik-sovyi-169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785786" y="3143248"/>
            <a:ext cx="304800" cy="304800"/>
          </a:xfrm>
          <a:prstGeom prst="rect">
            <a:avLst/>
          </a:prstGeom>
        </p:spPr>
      </p:pic>
      <p:pic>
        <p:nvPicPr>
          <p:cNvPr id="56324" name="Picture 4" descr="http://s1.fotokto.ru/photo/full/628/628709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2857496"/>
            <a:ext cx="2071702" cy="1357322"/>
          </a:xfrm>
          <a:prstGeom prst="rect">
            <a:avLst/>
          </a:prstGeom>
          <a:noFill/>
        </p:spPr>
      </p:pic>
      <p:pic>
        <p:nvPicPr>
          <p:cNvPr id="10" name="zvuk-vorobja-korotkij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5286380" y="1428736"/>
            <a:ext cx="304800" cy="304800"/>
          </a:xfrm>
          <a:prstGeom prst="rect">
            <a:avLst/>
          </a:prstGeom>
        </p:spPr>
      </p:pic>
      <p:pic>
        <p:nvPicPr>
          <p:cNvPr id="11" name="Picture 2" descr="https://zagadki.info/pic/zag/all/5891c0bab5cb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8" y="1214422"/>
            <a:ext cx="2071702" cy="1357322"/>
          </a:xfrm>
          <a:prstGeom prst="rect">
            <a:avLst/>
          </a:prstGeom>
          <a:noFill/>
        </p:spPr>
      </p:pic>
      <p:pic>
        <p:nvPicPr>
          <p:cNvPr id="12" name="Голоса птиц - Чайка сизая (www.hotplayer.ru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5286380" y="3143248"/>
            <a:ext cx="304800" cy="304800"/>
          </a:xfrm>
          <a:prstGeom prst="rect">
            <a:avLst/>
          </a:prstGeom>
        </p:spPr>
      </p:pic>
      <p:pic>
        <p:nvPicPr>
          <p:cNvPr id="56326" name="Picture 6" descr="https://cdn.pixabay.com/photo/2015/01/17/13/20/seagull-602228_128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8" y="2857496"/>
            <a:ext cx="2071702" cy="1357322"/>
          </a:xfrm>
          <a:prstGeom prst="rect">
            <a:avLst/>
          </a:prstGeom>
          <a:noFill/>
        </p:spPr>
      </p:pic>
      <p:pic>
        <p:nvPicPr>
          <p:cNvPr id="14" name="teterev-golos-1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 cstate="print"/>
          <a:stretch>
            <a:fillRect/>
          </a:stretch>
        </p:blipFill>
        <p:spPr>
          <a:xfrm>
            <a:off x="857224" y="5072074"/>
            <a:ext cx="304800" cy="304800"/>
          </a:xfrm>
          <a:prstGeom prst="rect">
            <a:avLst/>
          </a:prstGeom>
        </p:spPr>
      </p:pic>
      <p:pic>
        <p:nvPicPr>
          <p:cNvPr id="15" name="Picture 6" descr="https://cdn.photosight.ru/img/6/923/5040076_large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42976" y="4786322"/>
            <a:ext cx="2071702" cy="1357322"/>
          </a:xfrm>
          <a:prstGeom prst="rect">
            <a:avLst/>
          </a:prstGeom>
          <a:noFill/>
        </p:spPr>
      </p:pic>
      <p:pic>
        <p:nvPicPr>
          <p:cNvPr id="18" name="Голоса птиц - Большой пёстрый дятел (дробь и тревожный крик) (www.hotplayer.ru)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 cstate="print"/>
          <a:stretch>
            <a:fillRect/>
          </a:stretch>
        </p:blipFill>
        <p:spPr>
          <a:xfrm>
            <a:off x="5429256" y="5072074"/>
            <a:ext cx="304800" cy="304800"/>
          </a:xfrm>
          <a:prstGeom prst="rect">
            <a:avLst/>
          </a:prstGeom>
        </p:spPr>
      </p:pic>
      <p:pic>
        <p:nvPicPr>
          <p:cNvPr id="56330" name="Picture 10" descr="https://avatars.mds.yandex.net/get-pdb/877347/dad44f82-4234-41ff-ba56-f3680062fead/s1200?webp=fals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86446" y="4786322"/>
            <a:ext cx="207170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0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7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72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23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364</Words>
  <Application>Microsoft Office PowerPoint</Application>
  <PresentationFormat>Экран (4:3)</PresentationFormat>
  <Paragraphs>69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«Угадай птицу»  </vt:lpstr>
      <vt:lpstr>«Узнай по повадкам» </vt:lpstr>
      <vt:lpstr>«Четвертый лишний»</vt:lpstr>
      <vt:lpstr>«Четвертый лишний»</vt:lpstr>
      <vt:lpstr> «Четвертый лишний» </vt:lpstr>
      <vt:lpstr>Назови голоса птиц.</vt:lpstr>
      <vt:lpstr>«Птичья столовая»</vt:lpstr>
      <vt:lpstr>«Птичья столовая»</vt:lpstr>
      <vt:lpstr>Список источников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2020-11-04T14:42:05Z</dcterms:created>
  <dcterms:modified xsi:type="dcterms:W3CDTF">2020-11-08T16:48:50Z</dcterms:modified>
</cp:coreProperties>
</file>